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pptx" ContentType="application/vnd.openxmlformats-officedocument.presentationml.presentation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  <p:sldMasterId id="2147483686" r:id="rId5"/>
  </p:sldMasterIdLst>
  <p:notesMasterIdLst>
    <p:notesMasterId r:id="rId16"/>
  </p:notesMasterIdLst>
  <p:handoutMasterIdLst>
    <p:handoutMasterId r:id="rId17"/>
  </p:handoutMasterIdLst>
  <p:sldIdLst>
    <p:sldId id="279" r:id="rId6"/>
    <p:sldId id="363" r:id="rId7"/>
    <p:sldId id="348" r:id="rId8"/>
    <p:sldId id="366" r:id="rId9"/>
    <p:sldId id="364" r:id="rId10"/>
    <p:sldId id="365" r:id="rId11"/>
    <p:sldId id="370" r:id="rId12"/>
    <p:sldId id="368" r:id="rId13"/>
    <p:sldId id="369" r:id="rId14"/>
    <p:sldId id="258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9D9D9"/>
    <a:srgbClr val="F2F2F2"/>
    <a:srgbClr val="462340"/>
    <a:srgbClr val="4B374B"/>
    <a:srgbClr val="4A7260"/>
    <a:srgbClr val="8A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7129" autoAdjust="0"/>
    <p:restoredTop sz="93696"/>
  </p:normalViewPr>
  <p:slideViewPr>
    <p:cSldViewPr snapToGrid="0">
      <p:cViewPr varScale="1">
        <p:scale>
          <a:sx n="90" d="100"/>
          <a:sy n="90" d="100"/>
        </p:scale>
        <p:origin x="1176" y="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9" d="100"/>
          <a:sy n="69" d="100"/>
        </p:scale>
        <p:origin x="3264" y="6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10" Type="http://schemas.openxmlformats.org/officeDocument/2006/relationships/slide" Target="slides/slide5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2" Type="http://schemas.openxmlformats.org/officeDocument/2006/relationships/image" Target="../media/image16.wmf"/><Relationship Id="rId1" Type="http://schemas.openxmlformats.org/officeDocument/2006/relationships/image" Target="../media/image15.wmf"/><Relationship Id="rId4" Type="http://schemas.openxmlformats.org/officeDocument/2006/relationships/image" Target="../media/image18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2" Type="http://schemas.openxmlformats.org/officeDocument/2006/relationships/image" Target="../media/image16.wmf"/><Relationship Id="rId1" Type="http://schemas.openxmlformats.org/officeDocument/2006/relationships/image" Target="../media/image15.wmf"/><Relationship Id="rId4" Type="http://schemas.openxmlformats.org/officeDocument/2006/relationships/image" Target="../media/image18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2" Type="http://schemas.openxmlformats.org/officeDocument/2006/relationships/image" Target="../media/image16.wmf"/><Relationship Id="rId1" Type="http://schemas.openxmlformats.org/officeDocument/2006/relationships/image" Target="../media/image15.wmf"/><Relationship Id="rId4" Type="http://schemas.openxmlformats.org/officeDocument/2006/relationships/image" Target="../media/image18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2" Type="http://schemas.openxmlformats.org/officeDocument/2006/relationships/image" Target="../media/image16.wmf"/><Relationship Id="rId1" Type="http://schemas.openxmlformats.org/officeDocument/2006/relationships/image" Target="../media/image15.wmf"/><Relationship Id="rId4" Type="http://schemas.openxmlformats.org/officeDocument/2006/relationships/image" Target="../media/image18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E1F9995-ABA5-4B84-A110-13D73B93675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0FC55C-A306-4A55-B35A-6BA5203CC3E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6B64A6-5383-4553-9650-AE943B3D4590}" type="datetimeFigureOut">
              <a:rPr lang="en-US" smtClean="0"/>
              <a:t>5/27/2022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BC51AC-ACC0-4B35-8350-D8EA48E4E60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E2F829-76AE-4D6B-A09B-E771F87F6D6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ECB224-3C4D-493C-AEF6-51FAC3CC7C4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1197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9E0DF2-F06A-4107-A20D-CF99C15F57D9}" type="datetimeFigureOut">
              <a:rPr lang="en-US" noProof="0" smtClean="0"/>
              <a:t>5/27/2022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C09F48-E3F7-4432-94C0-BC9DA42EACBA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491063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CAC06A-4905-4B1A-83C1-3B011A8CF04B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76890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D2F9AB-3C90-481E-8C34-4F549BF455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969211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D2F9AB-3C90-481E-8C34-4F549BF455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380981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0.png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wmf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wmf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wmf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wmf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887D6B07-9595-4D7C-A1C7-EE4327E86C4F}"/>
              </a:ext>
            </a:extLst>
          </p:cNvPr>
          <p:cNvGrpSpPr/>
          <p:nvPr userDrawn="1"/>
        </p:nvGrpSpPr>
        <p:grpSpPr>
          <a:xfrm>
            <a:off x="0" y="1770061"/>
            <a:ext cx="12192000" cy="3255962"/>
            <a:chOff x="0" y="1770061"/>
            <a:chExt cx="12192000" cy="3255962"/>
          </a:xfrm>
          <a:solidFill>
            <a:schemeClr val="bg2"/>
          </a:solidFill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1EAC7A8-37E9-4B9E-B736-A22B168C80E4}"/>
                </a:ext>
              </a:extLst>
            </p:cNvPr>
            <p:cNvSpPr/>
            <p:nvPr/>
          </p:nvSpPr>
          <p:spPr>
            <a:xfrm>
              <a:off x="0" y="1770061"/>
              <a:ext cx="12192000" cy="11969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72B49C9-D888-4DFD-821C-C8761C791457}"/>
                </a:ext>
              </a:extLst>
            </p:cNvPr>
            <p:cNvSpPr/>
            <p:nvPr/>
          </p:nvSpPr>
          <p:spPr>
            <a:xfrm>
              <a:off x="0" y="4954586"/>
              <a:ext cx="12192000" cy="714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77C6874-A790-4966-9E2B-1615E67A53D2}"/>
                </a:ext>
              </a:extLst>
            </p:cNvPr>
            <p:cNvSpPr/>
            <p:nvPr/>
          </p:nvSpPr>
          <p:spPr>
            <a:xfrm>
              <a:off x="0" y="4449763"/>
              <a:ext cx="12192000" cy="714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6B2B5D3-CC1C-45E2-BB10-D1175A138A49}"/>
                </a:ext>
              </a:extLst>
            </p:cNvPr>
            <p:cNvSpPr/>
            <p:nvPr/>
          </p:nvSpPr>
          <p:spPr>
            <a:xfrm>
              <a:off x="0" y="3975099"/>
              <a:ext cx="12192000" cy="2508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5994648-15A7-4F74-9BE2-5A7A9FF67672}"/>
                </a:ext>
              </a:extLst>
            </p:cNvPr>
            <p:cNvSpPr/>
            <p:nvPr/>
          </p:nvSpPr>
          <p:spPr>
            <a:xfrm>
              <a:off x="0" y="3079750"/>
              <a:ext cx="12192000" cy="6985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58E98649-FB1E-484B-911E-90A1B1AE58F1}"/>
              </a:ext>
            </a:extLst>
          </p:cNvPr>
          <p:cNvSpPr/>
          <p:nvPr userDrawn="1"/>
        </p:nvSpPr>
        <p:spPr>
          <a:xfrm>
            <a:off x="2387600" y="1"/>
            <a:ext cx="7416800" cy="6858001"/>
          </a:xfrm>
          <a:custGeom>
            <a:avLst/>
            <a:gdLst>
              <a:gd name="connsiteX0" fmla="*/ 2297777 w 7416800"/>
              <a:gd name="connsiteY0" fmla="*/ 0 h 6858001"/>
              <a:gd name="connsiteX1" fmla="*/ 5119024 w 7416800"/>
              <a:gd name="connsiteY1" fmla="*/ 0 h 6858001"/>
              <a:gd name="connsiteX2" fmla="*/ 5151877 w 7416800"/>
              <a:gd name="connsiteY2" fmla="*/ 12024 h 6858001"/>
              <a:gd name="connsiteX3" fmla="*/ 7416800 w 7416800"/>
              <a:gd name="connsiteY3" fmla="*/ 3429000 h 6858001"/>
              <a:gd name="connsiteX4" fmla="*/ 5151877 w 7416800"/>
              <a:gd name="connsiteY4" fmla="*/ 6845976 h 6858001"/>
              <a:gd name="connsiteX5" fmla="*/ 5119021 w 7416800"/>
              <a:gd name="connsiteY5" fmla="*/ 6858001 h 6858001"/>
              <a:gd name="connsiteX6" fmla="*/ 2297779 w 7416800"/>
              <a:gd name="connsiteY6" fmla="*/ 6858001 h 6858001"/>
              <a:gd name="connsiteX7" fmla="*/ 2264924 w 7416800"/>
              <a:gd name="connsiteY7" fmla="*/ 6845976 h 6858001"/>
              <a:gd name="connsiteX8" fmla="*/ 0 w 7416800"/>
              <a:gd name="connsiteY8" fmla="*/ 3429000 h 6858001"/>
              <a:gd name="connsiteX9" fmla="*/ 2264924 w 7416800"/>
              <a:gd name="connsiteY9" fmla="*/ 12024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416800" h="6858001">
                <a:moveTo>
                  <a:pt x="2297777" y="0"/>
                </a:moveTo>
                <a:lnTo>
                  <a:pt x="5119024" y="0"/>
                </a:lnTo>
                <a:lnTo>
                  <a:pt x="5151877" y="12024"/>
                </a:lnTo>
                <a:cubicBezTo>
                  <a:pt x="6482877" y="574990"/>
                  <a:pt x="7416800" y="1892930"/>
                  <a:pt x="7416800" y="3429000"/>
                </a:cubicBezTo>
                <a:cubicBezTo>
                  <a:pt x="7416800" y="4965070"/>
                  <a:pt x="6482877" y="6283010"/>
                  <a:pt x="5151877" y="6845976"/>
                </a:cubicBezTo>
                <a:lnTo>
                  <a:pt x="5119021" y="6858001"/>
                </a:lnTo>
                <a:lnTo>
                  <a:pt x="2297779" y="6858001"/>
                </a:lnTo>
                <a:lnTo>
                  <a:pt x="2264924" y="6845976"/>
                </a:lnTo>
                <a:cubicBezTo>
                  <a:pt x="933923" y="6283010"/>
                  <a:pt x="0" y="4965070"/>
                  <a:pt x="0" y="3429000"/>
                </a:cubicBezTo>
                <a:cubicBezTo>
                  <a:pt x="0" y="1892930"/>
                  <a:pt x="933923" y="574990"/>
                  <a:pt x="2264924" y="1202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94FE51EC-6EEE-4E9B-95E0-8B3BEC6560A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667000" y="0"/>
            <a:ext cx="6858000" cy="6858000"/>
          </a:xfrm>
          <a:prstGeom prst="ellipse">
            <a:avLst/>
          </a:prstGeom>
          <a:pattFill prst="dkUpDiag">
            <a:fgClr>
              <a:schemeClr val="accent3"/>
            </a:fgClr>
            <a:bgClr>
              <a:schemeClr val="accent3">
                <a:lumMod val="75000"/>
              </a:schemeClr>
            </a:bgClr>
          </a:pattFill>
        </p:spPr>
        <p:txBody>
          <a:bodyPr vert="horz" lIns="91440" tIns="45720" rIns="91440" bIns="45720" rtlCol="0" anchor="t" anchorCtr="1">
            <a:noAutofit/>
          </a:bodyPr>
          <a:lstStyle>
            <a:lvl1pPr>
              <a:defRPr lang="en-GB" sz="160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0" lvl="0" indent="0" algn="ctr">
              <a:buNone/>
            </a:pPr>
            <a:r>
              <a:rPr lang="en-US" noProof="0" dirty="0"/>
              <a:t>Insert Image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FEC2E97-8DAA-48A7-AC52-B4B5AD2C486E}"/>
              </a:ext>
            </a:extLst>
          </p:cNvPr>
          <p:cNvCxnSpPr/>
          <p:nvPr userDrawn="1"/>
        </p:nvCxnSpPr>
        <p:spPr>
          <a:xfrm>
            <a:off x="5791785" y="3949699"/>
            <a:ext cx="608430" cy="0"/>
          </a:xfrm>
          <a:prstGeom prst="line">
            <a:avLst/>
          </a:prstGeom>
          <a:ln w="5715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55002804-57E2-4379-9103-073F4D46F01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127248" y="1124712"/>
            <a:ext cx="5943600" cy="2596896"/>
          </a:xfrm>
        </p:spPr>
        <p:txBody>
          <a:bodyPr vert="horz" lIns="91440" tIns="45720" rIns="91440" bIns="45720" rtlCol="0" anchor="b" anchorCtr="1">
            <a:noAutofit/>
          </a:bodyPr>
          <a:lstStyle>
            <a:lvl1pPr algn="ctr">
              <a:defRPr lang="en-GB" sz="5400" b="0">
                <a:solidFill>
                  <a:schemeClr val="bg1"/>
                </a:solidFill>
                <a:latin typeface="+mj-lt"/>
              </a:defRPr>
            </a:lvl1pPr>
          </a:lstStyle>
          <a:p>
            <a:pPr lvl="0" algn="ctr">
              <a:lnSpc>
                <a:spcPct val="80000"/>
              </a:lnSpc>
            </a:pPr>
            <a:r>
              <a:rPr lang="en-US" noProof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D109CAD-EBE3-4421-954D-A76C885B275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584448" y="4315968"/>
            <a:ext cx="5029200" cy="886968"/>
          </a:xfrm>
        </p:spPr>
        <p:txBody>
          <a:bodyPr vert="horz" lIns="91440" tIns="45720" rIns="91440" bIns="45720" rtlCol="0" anchor="t" anchorCtr="0">
            <a:noAutofit/>
          </a:bodyPr>
          <a:lstStyle>
            <a:lvl1pPr marL="0" indent="0" algn="ctr">
              <a:buNone/>
              <a:defRPr lang="en-GB" sz="1800" b="1" spc="30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228600" lvl="0" indent="-228600" algn="ctr"/>
            <a:r>
              <a:rPr lang="en-US" noProof="0"/>
              <a:t>Subtitle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49085F81-D49A-4915-8EEC-2A1A96AC0B3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41140" y="5795479"/>
            <a:ext cx="2915816" cy="258532"/>
          </a:xfrm>
        </p:spPr>
        <p:txBody>
          <a:bodyPr vert="horz" wrap="square" lIns="91440" tIns="45720" rIns="91440" bIns="45720" rtlCol="0" anchor="ctr" anchorCtr="1">
            <a:spAutoFit/>
          </a:bodyPr>
          <a:lstStyle>
            <a:lvl1pPr marL="0" indent="0">
              <a:buNone/>
              <a:defRPr lang="en-US" sz="1200" b="0" spc="300" smtClean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marL="228600" lvl="0" indent="-228600" algn="ctr"/>
            <a:r>
              <a:rPr lang="en-US" noProof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25013616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with Image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275E893-B909-4F92-896C-1901CA75CC6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F112A8F-331B-4802-920C-B687B9108DB9}"/>
              </a:ext>
            </a:extLst>
          </p:cNvPr>
          <p:cNvGrpSpPr/>
          <p:nvPr userDrawn="1"/>
        </p:nvGrpSpPr>
        <p:grpSpPr>
          <a:xfrm>
            <a:off x="0" y="0"/>
            <a:ext cx="12192000" cy="3255962"/>
            <a:chOff x="0" y="1770061"/>
            <a:chExt cx="12192000" cy="3255962"/>
          </a:xfrm>
          <a:solidFill>
            <a:schemeClr val="accent3"/>
          </a:solidFill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7A887D8-B543-4BB8-8D6E-605A1E5C80FD}"/>
                </a:ext>
              </a:extLst>
            </p:cNvPr>
            <p:cNvSpPr/>
            <p:nvPr/>
          </p:nvSpPr>
          <p:spPr>
            <a:xfrm>
              <a:off x="0" y="1770061"/>
              <a:ext cx="12192000" cy="11969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CC35E9C-9E03-4FFE-B868-4D04E8E7C1F3}"/>
                </a:ext>
              </a:extLst>
            </p:cNvPr>
            <p:cNvSpPr/>
            <p:nvPr/>
          </p:nvSpPr>
          <p:spPr>
            <a:xfrm>
              <a:off x="0" y="4954586"/>
              <a:ext cx="12192000" cy="714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74E81BF-ADCA-4D13-BE06-476741FE55C0}"/>
                </a:ext>
              </a:extLst>
            </p:cNvPr>
            <p:cNvSpPr/>
            <p:nvPr/>
          </p:nvSpPr>
          <p:spPr>
            <a:xfrm>
              <a:off x="0" y="4449763"/>
              <a:ext cx="12192000" cy="714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63D872D-8369-4426-A311-7F054F9DB5E1}"/>
                </a:ext>
              </a:extLst>
            </p:cNvPr>
            <p:cNvSpPr/>
            <p:nvPr/>
          </p:nvSpPr>
          <p:spPr>
            <a:xfrm>
              <a:off x="0" y="3975099"/>
              <a:ext cx="12192000" cy="2508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8C819C9-B789-44A8-9B98-F466EE191F5D}"/>
                </a:ext>
              </a:extLst>
            </p:cNvPr>
            <p:cNvSpPr/>
            <p:nvPr/>
          </p:nvSpPr>
          <p:spPr>
            <a:xfrm>
              <a:off x="0" y="3079750"/>
              <a:ext cx="12192000" cy="6985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BE30369-1DF2-4ABA-B24A-6BFD5F61E22A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831849" y="3387725"/>
            <a:ext cx="5680075" cy="1700866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n-GB" sz="4600" b="1" spc="-150">
                <a:solidFill>
                  <a:schemeClr val="bg1"/>
                </a:solidFill>
                <a:latin typeface="+mj-lt"/>
              </a:defRPr>
            </a:lvl1pPr>
          </a:lstStyle>
          <a:p>
            <a:pPr marL="0" lvl="0"/>
            <a:r>
              <a:rPr lang="en-US" noProof="0"/>
              <a:t>Section Header</a:t>
            </a:r>
          </a:p>
        </p:txBody>
      </p:sp>
      <p:sp>
        <p:nvSpPr>
          <p:cNvPr id="19" name="Right Triangle 18">
            <a:extLst>
              <a:ext uri="{FF2B5EF4-FFF2-40B4-BE49-F238E27FC236}">
                <a16:creationId xmlns:a16="http://schemas.microsoft.com/office/drawing/2014/main" id="{B2B3AD73-9CBC-4740-A178-7CA91A791E40}"/>
              </a:ext>
            </a:extLst>
          </p:cNvPr>
          <p:cNvSpPr/>
          <p:nvPr userDrawn="1"/>
        </p:nvSpPr>
        <p:spPr>
          <a:xfrm rot="18900000" flipH="1">
            <a:off x="436216" y="4610094"/>
            <a:ext cx="218598" cy="218598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D4FDF2-DE4E-4F8D-98CE-1DD90825B0A4}"/>
              </a:ext>
            </a:extLst>
          </p:cNvPr>
          <p:cNvSpPr>
            <a:spLocks noGrp="1"/>
          </p:cNvSpPr>
          <p:nvPr userDrawn="1">
            <p:ph type="body" idx="1" hasCustomPrompt="1"/>
          </p:nvPr>
        </p:nvSpPr>
        <p:spPr>
          <a:xfrm>
            <a:off x="831849" y="5164364"/>
            <a:ext cx="5680075" cy="1078588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1600" spc="3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11B3AF5-0AF9-445C-9B18-5CED755A048F}"/>
              </a:ext>
            </a:extLst>
          </p:cNvPr>
          <p:cNvSpPr/>
          <p:nvPr/>
        </p:nvSpPr>
        <p:spPr>
          <a:xfrm>
            <a:off x="6511925" y="131762"/>
            <a:ext cx="5416549" cy="541654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Picture Placeholder 21">
            <a:extLst>
              <a:ext uri="{FF2B5EF4-FFF2-40B4-BE49-F238E27FC236}">
                <a16:creationId xmlns:a16="http://schemas.microsoft.com/office/drawing/2014/main" id="{FF97C0E2-E15D-4EB9-9FF8-CB859892B95B}"/>
              </a:ext>
            </a:extLst>
          </p:cNvPr>
          <p:cNvSpPr>
            <a:spLocks noGrp="1"/>
          </p:cNvSpPr>
          <p:nvPr userDrawn="1">
            <p:ph type="pic" sz="quarter" idx="14" hasCustomPrompt="1"/>
          </p:nvPr>
        </p:nvSpPr>
        <p:spPr>
          <a:xfrm>
            <a:off x="6715973" y="335810"/>
            <a:ext cx="5010912" cy="5010912"/>
          </a:xfrm>
          <a:prstGeom prst="ellipse">
            <a:avLst/>
          </a:prstGeom>
          <a:pattFill prst="dkUpDiag">
            <a:fgClr>
              <a:schemeClr val="accent3"/>
            </a:fgClr>
            <a:bgClr>
              <a:schemeClr val="accent3">
                <a:lumMod val="50000"/>
              </a:schemeClr>
            </a:bgClr>
          </a:pattFill>
        </p:spPr>
        <p:txBody>
          <a:bodyPr vert="horz" lIns="91440" tIns="45720" rIns="91440" bIns="45720" rtlCol="0" anchor="t" anchorCtr="1">
            <a:noAutofit/>
          </a:bodyPr>
          <a:lstStyle>
            <a:lvl1pPr>
              <a:defRPr lang="en-GB" sz="160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0" lvl="0" indent="0" algn="ctr">
              <a:buNone/>
            </a:pPr>
            <a:r>
              <a:rPr lang="en-US" noProof="0" dirty="0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38009404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FBE8C2-A941-4BA0-AB92-8B9DAEA8D92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B4E619-4CA9-4A22-920F-20396BF50470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1EE7A0-1D71-4AE9-A7A8-91F84FED2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500492"/>
            <a:ext cx="10980413" cy="493421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147360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Slide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275E893-B909-4F92-896C-1901CA75CC6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64A6DB18-4C6E-41E3-B11B-1FE933E84ABD}"/>
              </a:ext>
            </a:extLst>
          </p:cNvPr>
          <p:cNvSpPr/>
          <p:nvPr userDrawn="1"/>
        </p:nvSpPr>
        <p:spPr>
          <a:xfrm rot="19800000">
            <a:off x="-1368850" y="-967093"/>
            <a:ext cx="8283042" cy="3255962"/>
          </a:xfrm>
          <a:custGeom>
            <a:avLst/>
            <a:gdLst>
              <a:gd name="connsiteX0" fmla="*/ 8159309 w 8283042"/>
              <a:gd name="connsiteY0" fmla="*/ 3184525 h 3255962"/>
              <a:gd name="connsiteX1" fmla="*/ 8283042 w 8283042"/>
              <a:gd name="connsiteY1" fmla="*/ 3255962 h 3255962"/>
              <a:gd name="connsiteX2" fmla="*/ 0 w 8283042"/>
              <a:gd name="connsiteY2" fmla="*/ 3255962 h 3255962"/>
              <a:gd name="connsiteX3" fmla="*/ 41244 w 8283042"/>
              <a:gd name="connsiteY3" fmla="*/ 3184525 h 3255962"/>
              <a:gd name="connsiteX4" fmla="*/ 7284932 w 8283042"/>
              <a:gd name="connsiteY4" fmla="*/ 2679703 h 3255962"/>
              <a:gd name="connsiteX5" fmla="*/ 7408664 w 8283042"/>
              <a:gd name="connsiteY5" fmla="*/ 2751140 h 3255962"/>
              <a:gd name="connsiteX6" fmla="*/ 291459 w 8283042"/>
              <a:gd name="connsiteY6" fmla="*/ 2751140 h 3255962"/>
              <a:gd name="connsiteX7" fmla="*/ 332703 w 8283042"/>
              <a:gd name="connsiteY7" fmla="*/ 2679703 h 3255962"/>
              <a:gd name="connsiteX8" fmla="*/ 6121836 w 8283042"/>
              <a:gd name="connsiteY8" fmla="*/ 2008189 h 3255962"/>
              <a:gd name="connsiteX9" fmla="*/ 720402 w 8283042"/>
              <a:gd name="connsiteY9" fmla="*/ 2008189 h 3255962"/>
              <a:gd name="connsiteX10" fmla="*/ 1123681 w 8283042"/>
              <a:gd name="connsiteY10" fmla="*/ 1309689 h 3255962"/>
              <a:gd name="connsiteX11" fmla="*/ 4911998 w 8283042"/>
              <a:gd name="connsiteY11" fmla="*/ 1309689 h 3255962"/>
              <a:gd name="connsiteX12" fmla="*/ 4716772 w 8283042"/>
              <a:gd name="connsiteY12" fmla="*/ 1196975 h 3255962"/>
              <a:gd name="connsiteX13" fmla="*/ 1188756 w 8283042"/>
              <a:gd name="connsiteY13" fmla="*/ 1196976 h 3255962"/>
              <a:gd name="connsiteX14" fmla="*/ 1879830 w 8283042"/>
              <a:gd name="connsiteY14" fmla="*/ 0 h 3255962"/>
              <a:gd name="connsiteX15" fmla="*/ 2643550 w 8283042"/>
              <a:gd name="connsiteY15" fmla="*/ 0 h 3255962"/>
              <a:gd name="connsiteX16" fmla="*/ 6462789 w 8283042"/>
              <a:gd name="connsiteY16" fmla="*/ 2205038 h 3255962"/>
              <a:gd name="connsiteX17" fmla="*/ 6897231 w 8283042"/>
              <a:gd name="connsiteY17" fmla="*/ 2455864 h 3255962"/>
              <a:gd name="connsiteX18" fmla="*/ 461936 w 8283042"/>
              <a:gd name="connsiteY18" fmla="*/ 2455864 h 3255962"/>
              <a:gd name="connsiteX19" fmla="*/ 606750 w 8283042"/>
              <a:gd name="connsiteY19" fmla="*/ 2205039 h 3255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8283042" h="3255962">
                <a:moveTo>
                  <a:pt x="8159309" y="3184525"/>
                </a:moveTo>
                <a:lnTo>
                  <a:pt x="8283042" y="3255962"/>
                </a:lnTo>
                <a:lnTo>
                  <a:pt x="0" y="3255962"/>
                </a:lnTo>
                <a:lnTo>
                  <a:pt x="41244" y="3184525"/>
                </a:lnTo>
                <a:close/>
                <a:moveTo>
                  <a:pt x="7284932" y="2679703"/>
                </a:moveTo>
                <a:lnTo>
                  <a:pt x="7408664" y="2751140"/>
                </a:lnTo>
                <a:lnTo>
                  <a:pt x="291459" y="2751140"/>
                </a:lnTo>
                <a:lnTo>
                  <a:pt x="332703" y="2679703"/>
                </a:lnTo>
                <a:close/>
                <a:moveTo>
                  <a:pt x="6121836" y="2008189"/>
                </a:moveTo>
                <a:lnTo>
                  <a:pt x="720402" y="2008189"/>
                </a:lnTo>
                <a:lnTo>
                  <a:pt x="1123681" y="1309689"/>
                </a:lnTo>
                <a:lnTo>
                  <a:pt x="4911998" y="1309689"/>
                </a:lnTo>
                <a:close/>
                <a:moveTo>
                  <a:pt x="4716772" y="1196975"/>
                </a:moveTo>
                <a:lnTo>
                  <a:pt x="1188756" y="1196976"/>
                </a:lnTo>
                <a:lnTo>
                  <a:pt x="1879830" y="0"/>
                </a:lnTo>
                <a:lnTo>
                  <a:pt x="2643550" y="0"/>
                </a:lnTo>
                <a:close/>
                <a:moveTo>
                  <a:pt x="6462789" y="2205038"/>
                </a:moveTo>
                <a:lnTo>
                  <a:pt x="6897231" y="2455864"/>
                </a:lnTo>
                <a:lnTo>
                  <a:pt x="461936" y="2455864"/>
                </a:lnTo>
                <a:lnTo>
                  <a:pt x="606750" y="2205039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E30369-1DF2-4ABA-B24A-6BFD5F61E22A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5124562" y="2409371"/>
            <a:ext cx="6354526" cy="3577863"/>
          </a:xfr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ct val="100000"/>
              </a:lnSpc>
              <a:defRPr lang="en-GB" sz="3200" b="1" spc="0">
                <a:solidFill>
                  <a:schemeClr val="bg1"/>
                </a:solidFill>
                <a:latin typeface="+mj-lt"/>
              </a:defRPr>
            </a:lvl1pPr>
          </a:lstStyle>
          <a:p>
            <a:pPr marL="0" lvl="0"/>
            <a:r>
              <a:rPr lang="en-US" noProof="0"/>
              <a:t>Quote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11B3AF5-0AF9-445C-9B18-5CED755A048F}"/>
              </a:ext>
            </a:extLst>
          </p:cNvPr>
          <p:cNvSpPr/>
          <p:nvPr userDrawn="1"/>
        </p:nvSpPr>
        <p:spPr>
          <a:xfrm>
            <a:off x="424005" y="1400629"/>
            <a:ext cx="3698738" cy="369873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Picture Placeholder 21">
            <a:extLst>
              <a:ext uri="{FF2B5EF4-FFF2-40B4-BE49-F238E27FC236}">
                <a16:creationId xmlns:a16="http://schemas.microsoft.com/office/drawing/2014/main" id="{FF97C0E2-E15D-4EB9-9FF8-CB859892B95B}"/>
              </a:ext>
            </a:extLst>
          </p:cNvPr>
          <p:cNvSpPr>
            <a:spLocks noGrp="1"/>
          </p:cNvSpPr>
          <p:nvPr userDrawn="1">
            <p:ph type="pic" sz="quarter" idx="14" hasCustomPrompt="1"/>
          </p:nvPr>
        </p:nvSpPr>
        <p:spPr>
          <a:xfrm>
            <a:off x="562502" y="1539126"/>
            <a:ext cx="3421745" cy="3421745"/>
          </a:xfrm>
          <a:prstGeom prst="ellipse">
            <a:avLst/>
          </a:prstGeom>
          <a:pattFill prst="dkUpDiag">
            <a:fgClr>
              <a:schemeClr val="accent3"/>
            </a:fgClr>
            <a:bgClr>
              <a:schemeClr val="accent3">
                <a:lumMod val="50000"/>
              </a:schemeClr>
            </a:bgClr>
          </a:pattFill>
        </p:spPr>
        <p:txBody>
          <a:bodyPr vert="horz" lIns="91440" tIns="45720" rIns="91440" bIns="45720" rtlCol="0" anchor="t" anchorCtr="1">
            <a:noAutofit/>
          </a:bodyPr>
          <a:lstStyle>
            <a:lvl1pPr>
              <a:defRPr lang="en-GB" sz="160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0" lvl="0" indent="0" algn="ctr">
              <a:buNone/>
            </a:pPr>
            <a:r>
              <a:rPr lang="en-US" noProof="0" dirty="0"/>
              <a:t>Insert Image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1482934F-D15B-433B-8563-5A4037ECB287}"/>
              </a:ext>
            </a:extLst>
          </p:cNvPr>
          <p:cNvSpPr txBox="1">
            <a:spLocks/>
          </p:cNvSpPr>
          <p:nvPr userDrawn="1"/>
        </p:nvSpPr>
        <p:spPr bwMode="auto">
          <a:xfrm>
            <a:off x="4411650" y="1923750"/>
            <a:ext cx="800100" cy="1505250"/>
          </a:xfrm>
          <a:prstGeom prst="rect">
            <a:avLst/>
          </a:prstGeom>
          <a:noFill/>
        </p:spPr>
        <p:txBody>
          <a:bodyPr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172800" indent="-180000" algn="l" defTabSz="684213" rtl="0" eaLnBrk="1" fontAlgn="base" hangingPunct="1">
              <a:lnSpc>
                <a:spcPts val="3680"/>
              </a:lnSpc>
              <a:spcBef>
                <a:spcPts val="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Arial" charset="0"/>
              <a:buNone/>
              <a:defRPr lang="en-US" sz="3200" i="1" kern="120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1pPr>
            <a:lvl2pPr marL="358775" indent="-215900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•"/>
              <a:defRPr lang="en-US" sz="14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2pPr>
            <a:lvl3pPr marL="431800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3pPr>
            <a:lvl4pPr marL="503238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4pPr>
            <a:lvl5pPr marL="574675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5pPr>
            <a:lvl6pPr marL="863856" indent="-171445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5844" indent="-171422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20" indent="0" algn="l" defTabSz="685777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53" indent="-171445" algn="l" defTabSz="6857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6675" indent="-91440" algn="ctr">
              <a:lnSpc>
                <a:spcPct val="105000"/>
              </a:lnSpc>
              <a:spcAft>
                <a:spcPts val="800"/>
              </a:spcAft>
            </a:pPr>
            <a:r>
              <a:rPr lang="en-US" sz="9600" b="1" i="0" noProof="0" dirty="0">
                <a:solidFill>
                  <a:schemeClr val="bg1"/>
                </a:solidFill>
              </a:rPr>
              <a:t>“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1BD117CE-38D2-4C42-9DB4-4A2E280B0DDF}"/>
              </a:ext>
            </a:extLst>
          </p:cNvPr>
          <p:cNvSpPr/>
          <p:nvPr userDrawn="1"/>
        </p:nvSpPr>
        <p:spPr>
          <a:xfrm>
            <a:off x="11230815" y="6327865"/>
            <a:ext cx="389686" cy="38968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8537828-887B-41E4-BAE4-D56B689E999B}"/>
              </a:ext>
            </a:extLst>
          </p:cNvPr>
          <p:cNvCxnSpPr/>
          <p:nvPr userDrawn="1"/>
        </p:nvCxnSpPr>
        <p:spPr>
          <a:xfrm>
            <a:off x="11107057" y="6294459"/>
            <a:ext cx="0" cy="45720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Slide Number Placeholder 13">
            <a:extLst>
              <a:ext uri="{FF2B5EF4-FFF2-40B4-BE49-F238E27FC236}">
                <a16:creationId xmlns:a16="http://schemas.microsoft.com/office/drawing/2014/main" id="{C30B13EC-FDE4-4948-916D-4C19A15AA25F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11230806" y="6327866"/>
            <a:ext cx="389686" cy="393610"/>
          </a:xfrm>
          <a:prstGeom prst="rect">
            <a:avLst/>
          </a:prstGeom>
        </p:spPr>
        <p:txBody>
          <a:bodyPr lIns="0" rIns="0" anchor="ctr" anchorCtr="1"/>
          <a:lstStyle>
            <a:lvl1pPr algn="ctr">
              <a:defRPr sz="10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fld id="{DCB4E619-4CA9-4A22-920F-20396BF50470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1DCB14C0-E2E4-43A3-BF4F-3245EC9D047E}"/>
              </a:ext>
            </a:extLst>
          </p:cNvPr>
          <p:cNvCxnSpPr/>
          <p:nvPr userDrawn="1"/>
        </p:nvCxnSpPr>
        <p:spPr>
          <a:xfrm>
            <a:off x="0" y="6523059"/>
            <a:ext cx="1110996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31051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Slid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275E893-B909-4F92-896C-1901CA75CC6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64A6DB18-4C6E-41E3-B11B-1FE933E84ABD}"/>
              </a:ext>
            </a:extLst>
          </p:cNvPr>
          <p:cNvSpPr/>
          <p:nvPr userDrawn="1"/>
        </p:nvSpPr>
        <p:spPr>
          <a:xfrm rot="19800000">
            <a:off x="-1368850" y="-967093"/>
            <a:ext cx="8283042" cy="3255962"/>
          </a:xfrm>
          <a:custGeom>
            <a:avLst/>
            <a:gdLst>
              <a:gd name="connsiteX0" fmla="*/ 8159309 w 8283042"/>
              <a:gd name="connsiteY0" fmla="*/ 3184525 h 3255962"/>
              <a:gd name="connsiteX1" fmla="*/ 8283042 w 8283042"/>
              <a:gd name="connsiteY1" fmla="*/ 3255962 h 3255962"/>
              <a:gd name="connsiteX2" fmla="*/ 0 w 8283042"/>
              <a:gd name="connsiteY2" fmla="*/ 3255962 h 3255962"/>
              <a:gd name="connsiteX3" fmla="*/ 41244 w 8283042"/>
              <a:gd name="connsiteY3" fmla="*/ 3184525 h 3255962"/>
              <a:gd name="connsiteX4" fmla="*/ 7284932 w 8283042"/>
              <a:gd name="connsiteY4" fmla="*/ 2679703 h 3255962"/>
              <a:gd name="connsiteX5" fmla="*/ 7408664 w 8283042"/>
              <a:gd name="connsiteY5" fmla="*/ 2751140 h 3255962"/>
              <a:gd name="connsiteX6" fmla="*/ 291459 w 8283042"/>
              <a:gd name="connsiteY6" fmla="*/ 2751140 h 3255962"/>
              <a:gd name="connsiteX7" fmla="*/ 332703 w 8283042"/>
              <a:gd name="connsiteY7" fmla="*/ 2679703 h 3255962"/>
              <a:gd name="connsiteX8" fmla="*/ 6121836 w 8283042"/>
              <a:gd name="connsiteY8" fmla="*/ 2008189 h 3255962"/>
              <a:gd name="connsiteX9" fmla="*/ 720402 w 8283042"/>
              <a:gd name="connsiteY9" fmla="*/ 2008189 h 3255962"/>
              <a:gd name="connsiteX10" fmla="*/ 1123681 w 8283042"/>
              <a:gd name="connsiteY10" fmla="*/ 1309689 h 3255962"/>
              <a:gd name="connsiteX11" fmla="*/ 4911998 w 8283042"/>
              <a:gd name="connsiteY11" fmla="*/ 1309689 h 3255962"/>
              <a:gd name="connsiteX12" fmla="*/ 4716772 w 8283042"/>
              <a:gd name="connsiteY12" fmla="*/ 1196975 h 3255962"/>
              <a:gd name="connsiteX13" fmla="*/ 1188756 w 8283042"/>
              <a:gd name="connsiteY13" fmla="*/ 1196976 h 3255962"/>
              <a:gd name="connsiteX14" fmla="*/ 1879830 w 8283042"/>
              <a:gd name="connsiteY14" fmla="*/ 0 h 3255962"/>
              <a:gd name="connsiteX15" fmla="*/ 2643550 w 8283042"/>
              <a:gd name="connsiteY15" fmla="*/ 0 h 3255962"/>
              <a:gd name="connsiteX16" fmla="*/ 6462789 w 8283042"/>
              <a:gd name="connsiteY16" fmla="*/ 2205038 h 3255962"/>
              <a:gd name="connsiteX17" fmla="*/ 6897231 w 8283042"/>
              <a:gd name="connsiteY17" fmla="*/ 2455864 h 3255962"/>
              <a:gd name="connsiteX18" fmla="*/ 461936 w 8283042"/>
              <a:gd name="connsiteY18" fmla="*/ 2455864 h 3255962"/>
              <a:gd name="connsiteX19" fmla="*/ 606750 w 8283042"/>
              <a:gd name="connsiteY19" fmla="*/ 2205039 h 3255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8283042" h="3255962">
                <a:moveTo>
                  <a:pt x="8159309" y="3184525"/>
                </a:moveTo>
                <a:lnTo>
                  <a:pt x="8283042" y="3255962"/>
                </a:lnTo>
                <a:lnTo>
                  <a:pt x="0" y="3255962"/>
                </a:lnTo>
                <a:lnTo>
                  <a:pt x="41244" y="3184525"/>
                </a:lnTo>
                <a:close/>
                <a:moveTo>
                  <a:pt x="7284932" y="2679703"/>
                </a:moveTo>
                <a:lnTo>
                  <a:pt x="7408664" y="2751140"/>
                </a:lnTo>
                <a:lnTo>
                  <a:pt x="291459" y="2751140"/>
                </a:lnTo>
                <a:lnTo>
                  <a:pt x="332703" y="2679703"/>
                </a:lnTo>
                <a:close/>
                <a:moveTo>
                  <a:pt x="6121836" y="2008189"/>
                </a:moveTo>
                <a:lnTo>
                  <a:pt x="720402" y="2008189"/>
                </a:lnTo>
                <a:lnTo>
                  <a:pt x="1123681" y="1309689"/>
                </a:lnTo>
                <a:lnTo>
                  <a:pt x="4911998" y="1309689"/>
                </a:lnTo>
                <a:close/>
                <a:moveTo>
                  <a:pt x="4716772" y="1196975"/>
                </a:moveTo>
                <a:lnTo>
                  <a:pt x="1188756" y="1196976"/>
                </a:lnTo>
                <a:lnTo>
                  <a:pt x="1879830" y="0"/>
                </a:lnTo>
                <a:lnTo>
                  <a:pt x="2643550" y="0"/>
                </a:lnTo>
                <a:close/>
                <a:moveTo>
                  <a:pt x="6462789" y="2205038"/>
                </a:moveTo>
                <a:lnTo>
                  <a:pt x="6897231" y="2455864"/>
                </a:lnTo>
                <a:lnTo>
                  <a:pt x="461936" y="2455864"/>
                </a:lnTo>
                <a:lnTo>
                  <a:pt x="606750" y="2205039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E30369-1DF2-4ABA-B24A-6BFD5F61E22A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5124562" y="2409371"/>
            <a:ext cx="6354526" cy="3577863"/>
          </a:xfr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ct val="100000"/>
              </a:lnSpc>
              <a:defRPr lang="en-GB" sz="3200" b="1" spc="0">
                <a:solidFill>
                  <a:schemeClr val="tx2"/>
                </a:solidFill>
                <a:latin typeface="+mj-lt"/>
              </a:defRPr>
            </a:lvl1pPr>
          </a:lstStyle>
          <a:p>
            <a:pPr marL="0" lvl="0"/>
            <a:r>
              <a:rPr lang="en-US" noProof="0"/>
              <a:t>Quote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11B3AF5-0AF9-445C-9B18-5CED755A048F}"/>
              </a:ext>
            </a:extLst>
          </p:cNvPr>
          <p:cNvSpPr/>
          <p:nvPr userDrawn="1"/>
        </p:nvSpPr>
        <p:spPr>
          <a:xfrm>
            <a:off x="424005" y="1400629"/>
            <a:ext cx="3698738" cy="369873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Picture Placeholder 21">
            <a:extLst>
              <a:ext uri="{FF2B5EF4-FFF2-40B4-BE49-F238E27FC236}">
                <a16:creationId xmlns:a16="http://schemas.microsoft.com/office/drawing/2014/main" id="{FF97C0E2-E15D-4EB9-9FF8-CB859892B95B}"/>
              </a:ext>
            </a:extLst>
          </p:cNvPr>
          <p:cNvSpPr>
            <a:spLocks noGrp="1"/>
          </p:cNvSpPr>
          <p:nvPr userDrawn="1">
            <p:ph type="pic" sz="quarter" idx="14" hasCustomPrompt="1"/>
          </p:nvPr>
        </p:nvSpPr>
        <p:spPr>
          <a:xfrm>
            <a:off x="562502" y="1539126"/>
            <a:ext cx="3421745" cy="3421745"/>
          </a:xfrm>
          <a:prstGeom prst="ellipse">
            <a:avLst/>
          </a:prstGeom>
          <a:pattFill prst="dkUpDiag">
            <a:fgClr>
              <a:schemeClr val="accent3"/>
            </a:fgClr>
            <a:bgClr>
              <a:schemeClr val="accent3">
                <a:lumMod val="50000"/>
              </a:schemeClr>
            </a:bgClr>
          </a:pattFill>
        </p:spPr>
        <p:txBody>
          <a:bodyPr vert="horz" lIns="91440" tIns="45720" rIns="91440" bIns="45720" rtlCol="0" anchor="t" anchorCtr="1">
            <a:noAutofit/>
          </a:bodyPr>
          <a:lstStyle>
            <a:lvl1pPr>
              <a:defRPr lang="en-GB" sz="160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0" lvl="0" indent="0" algn="ctr">
              <a:buNone/>
            </a:pPr>
            <a:r>
              <a:rPr lang="en-US" noProof="0" dirty="0"/>
              <a:t>Insert Image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1482934F-D15B-433B-8563-5A4037ECB287}"/>
              </a:ext>
            </a:extLst>
          </p:cNvPr>
          <p:cNvSpPr txBox="1">
            <a:spLocks/>
          </p:cNvSpPr>
          <p:nvPr userDrawn="1"/>
        </p:nvSpPr>
        <p:spPr bwMode="auto">
          <a:xfrm>
            <a:off x="4411650" y="1923750"/>
            <a:ext cx="800100" cy="1505250"/>
          </a:xfrm>
          <a:prstGeom prst="rect">
            <a:avLst/>
          </a:prstGeom>
          <a:noFill/>
        </p:spPr>
        <p:txBody>
          <a:bodyPr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172800" indent="-180000" algn="l" defTabSz="684213" rtl="0" eaLnBrk="1" fontAlgn="base" hangingPunct="1">
              <a:lnSpc>
                <a:spcPts val="3680"/>
              </a:lnSpc>
              <a:spcBef>
                <a:spcPts val="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Arial" charset="0"/>
              <a:buNone/>
              <a:defRPr lang="en-US" sz="3200" i="1" kern="120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1pPr>
            <a:lvl2pPr marL="358775" indent="-215900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•"/>
              <a:defRPr lang="en-US" sz="14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2pPr>
            <a:lvl3pPr marL="431800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3pPr>
            <a:lvl4pPr marL="503238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4pPr>
            <a:lvl5pPr marL="574675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5pPr>
            <a:lvl6pPr marL="863856" indent="-171445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5844" indent="-171422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20" indent="0" algn="l" defTabSz="685777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53" indent="-171445" algn="l" defTabSz="6857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6675" indent="-91440" algn="ctr">
              <a:lnSpc>
                <a:spcPct val="105000"/>
              </a:lnSpc>
              <a:spcAft>
                <a:spcPts val="800"/>
              </a:spcAft>
            </a:pPr>
            <a:r>
              <a:rPr lang="en-US" sz="9600" b="1" i="0" noProof="0" dirty="0">
                <a:solidFill>
                  <a:schemeClr val="tx2"/>
                </a:solidFill>
              </a:rPr>
              <a:t>“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4F7B2FA-9CC6-4114-86A4-1AFC7AB8DC4E}"/>
              </a:ext>
            </a:extLst>
          </p:cNvPr>
          <p:cNvSpPr/>
          <p:nvPr userDrawn="1"/>
        </p:nvSpPr>
        <p:spPr>
          <a:xfrm>
            <a:off x="11230815" y="6327865"/>
            <a:ext cx="389686" cy="38968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5CEB9D3-1AE0-4506-94BF-5A0560B20E83}"/>
              </a:ext>
            </a:extLst>
          </p:cNvPr>
          <p:cNvCxnSpPr/>
          <p:nvPr userDrawn="1"/>
        </p:nvCxnSpPr>
        <p:spPr>
          <a:xfrm>
            <a:off x="11107057" y="6294459"/>
            <a:ext cx="0" cy="45720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13">
            <a:extLst>
              <a:ext uri="{FF2B5EF4-FFF2-40B4-BE49-F238E27FC236}">
                <a16:creationId xmlns:a16="http://schemas.microsoft.com/office/drawing/2014/main" id="{C22B8D4B-39B9-4EAD-AE41-4C1E961EAF81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11230806" y="6327866"/>
            <a:ext cx="389686" cy="393610"/>
          </a:xfrm>
          <a:prstGeom prst="rect">
            <a:avLst/>
          </a:prstGeom>
        </p:spPr>
        <p:txBody>
          <a:bodyPr lIns="0" rIns="0" anchor="ctr" anchorCtr="1"/>
          <a:lstStyle>
            <a:lvl1pPr algn="ctr">
              <a:defRPr sz="10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fld id="{DCB4E619-4CA9-4A22-920F-20396BF50470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EEF5E30-7D94-4346-8B55-79B1AFC23045}"/>
              </a:ext>
            </a:extLst>
          </p:cNvPr>
          <p:cNvCxnSpPr/>
          <p:nvPr userDrawn="1"/>
        </p:nvCxnSpPr>
        <p:spPr>
          <a:xfrm>
            <a:off x="0" y="6523059"/>
            <a:ext cx="1110996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28165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Slide Curv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275E893-B909-4F92-896C-1901CA75CC6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2E5F57C8-1811-4EED-A1DD-F65E022CFF71}"/>
              </a:ext>
            </a:extLst>
          </p:cNvPr>
          <p:cNvSpPr>
            <a:spLocks/>
          </p:cNvSpPr>
          <p:nvPr/>
        </p:nvSpPr>
        <p:spPr bwMode="auto">
          <a:xfrm rot="20994946">
            <a:off x="-308388" y="270107"/>
            <a:ext cx="12759629" cy="3500921"/>
          </a:xfrm>
          <a:custGeom>
            <a:avLst/>
            <a:gdLst>
              <a:gd name="connsiteX0" fmla="*/ 10516035 w 12759629"/>
              <a:gd name="connsiteY0" fmla="*/ 2541856 h 3500921"/>
              <a:gd name="connsiteX1" fmla="*/ 12070532 w 12759629"/>
              <a:gd name="connsiteY1" fmla="*/ 3047516 h 3500921"/>
              <a:gd name="connsiteX2" fmla="*/ 12340450 w 12759629"/>
              <a:gd name="connsiteY2" fmla="*/ 3189806 h 3500921"/>
              <a:gd name="connsiteX3" fmla="*/ 12320059 w 12759629"/>
              <a:gd name="connsiteY3" fmla="*/ 3304463 h 3500921"/>
              <a:gd name="connsiteX4" fmla="*/ 12187055 w 12759629"/>
              <a:gd name="connsiteY4" fmla="*/ 3237627 h 3500921"/>
              <a:gd name="connsiteX5" fmla="*/ 9703854 w 12759629"/>
              <a:gd name="connsiteY5" fmla="*/ 2636906 h 3500921"/>
              <a:gd name="connsiteX6" fmla="*/ 6410869 w 12759629"/>
              <a:gd name="connsiteY6" fmla="*/ 3114646 h 3500921"/>
              <a:gd name="connsiteX7" fmla="*/ 3103029 w 12759629"/>
              <a:gd name="connsiteY7" fmla="*/ 3500820 h 3500921"/>
              <a:gd name="connsiteX8" fmla="*/ 27535 w 12759629"/>
              <a:gd name="connsiteY8" fmla="*/ 2961569 h 3500921"/>
              <a:gd name="connsiteX9" fmla="*/ 0 w 12759629"/>
              <a:gd name="connsiteY9" fmla="*/ 2948829 h 3500921"/>
              <a:gd name="connsiteX10" fmla="*/ 6084 w 12759629"/>
              <a:gd name="connsiteY10" fmla="*/ 2914623 h 3500921"/>
              <a:gd name="connsiteX11" fmla="*/ 36566 w 12759629"/>
              <a:gd name="connsiteY11" fmla="*/ 2929330 h 3500921"/>
              <a:gd name="connsiteX12" fmla="*/ 3107981 w 12759629"/>
              <a:gd name="connsiteY12" fmla="*/ 3484895 h 3500921"/>
              <a:gd name="connsiteX13" fmla="*/ 6410869 w 12759629"/>
              <a:gd name="connsiteY13" fmla="*/ 3035023 h 3500921"/>
              <a:gd name="connsiteX14" fmla="*/ 9693950 w 12759629"/>
              <a:gd name="connsiteY14" fmla="*/ 2477659 h 3500921"/>
              <a:gd name="connsiteX15" fmla="*/ 10516035 w 12759629"/>
              <a:gd name="connsiteY15" fmla="*/ 2541856 h 3500921"/>
              <a:gd name="connsiteX16" fmla="*/ 10663864 w 12759629"/>
              <a:gd name="connsiteY16" fmla="*/ 1743885 h 3500921"/>
              <a:gd name="connsiteX17" fmla="*/ 12361031 w 12759629"/>
              <a:gd name="connsiteY17" fmla="*/ 2490300 h 3500921"/>
              <a:gd name="connsiteX18" fmla="*/ 12452364 w 12759629"/>
              <a:gd name="connsiteY18" fmla="*/ 2560519 h 3500921"/>
              <a:gd name="connsiteX19" fmla="*/ 12394470 w 12759629"/>
              <a:gd name="connsiteY19" fmla="*/ 2886055 h 3500921"/>
              <a:gd name="connsiteX20" fmla="*/ 12350704 w 12759629"/>
              <a:gd name="connsiteY20" fmla="*/ 2856440 h 3500921"/>
              <a:gd name="connsiteX21" fmla="*/ 9674113 w 12759629"/>
              <a:gd name="connsiteY21" fmla="*/ 2079999 h 3500921"/>
              <a:gd name="connsiteX22" fmla="*/ 6410950 w 12759629"/>
              <a:gd name="connsiteY22" fmla="*/ 2820279 h 3500921"/>
              <a:gd name="connsiteX23" fmla="*/ 3123029 w 12759629"/>
              <a:gd name="connsiteY23" fmla="*/ 3433200 h 3500921"/>
              <a:gd name="connsiteX24" fmla="*/ 64774 w 12759629"/>
              <a:gd name="connsiteY24" fmla="*/ 2832803 h 3500921"/>
              <a:gd name="connsiteX25" fmla="*/ 24504 w 12759629"/>
              <a:gd name="connsiteY25" fmla="*/ 2811044 h 3500921"/>
              <a:gd name="connsiteX26" fmla="*/ 47732 w 12759629"/>
              <a:gd name="connsiteY26" fmla="*/ 2680435 h 3500921"/>
              <a:gd name="connsiteX27" fmla="*/ 97636 w 12759629"/>
              <a:gd name="connsiteY27" fmla="*/ 2708386 h 3500921"/>
              <a:gd name="connsiteX28" fmla="*/ 3137884 w 12759629"/>
              <a:gd name="connsiteY28" fmla="*/ 3361559 h 3500921"/>
              <a:gd name="connsiteX29" fmla="*/ 6410950 w 12759629"/>
              <a:gd name="connsiteY29" fmla="*/ 2565559 h 3500921"/>
              <a:gd name="connsiteX30" fmla="*/ 9649354 w 12759629"/>
              <a:gd name="connsiteY30" fmla="*/ 1697920 h 3500921"/>
              <a:gd name="connsiteX31" fmla="*/ 10663864 w 12759629"/>
              <a:gd name="connsiteY31" fmla="*/ 1743885 h 3500921"/>
              <a:gd name="connsiteX32" fmla="*/ 10969792 w 12759629"/>
              <a:gd name="connsiteY32" fmla="*/ 889041 h 3500921"/>
              <a:gd name="connsiteX33" fmla="*/ 12565593 w 12759629"/>
              <a:gd name="connsiteY33" fmla="*/ 1623395 h 3500921"/>
              <a:gd name="connsiteX34" fmla="*/ 12612354 w 12759629"/>
              <a:gd name="connsiteY34" fmla="*/ 1660905 h 3500921"/>
              <a:gd name="connsiteX35" fmla="*/ 12489095 w 12759629"/>
              <a:gd name="connsiteY35" fmla="*/ 2353982 h 3500921"/>
              <a:gd name="connsiteX36" fmla="*/ 12488942 w 12759629"/>
              <a:gd name="connsiteY36" fmla="*/ 2353851 h 3500921"/>
              <a:gd name="connsiteX37" fmla="*/ 9633837 w 12759629"/>
              <a:gd name="connsiteY37" fmla="*/ 1455647 h 3500921"/>
              <a:gd name="connsiteX38" fmla="*/ 6410394 w 12759629"/>
              <a:gd name="connsiteY38" fmla="*/ 2398498 h 3500921"/>
              <a:gd name="connsiteX39" fmla="*/ 3147339 w 12759629"/>
              <a:gd name="connsiteY39" fmla="*/ 3281676 h 3500921"/>
              <a:gd name="connsiteX40" fmla="*/ 120302 w 12759629"/>
              <a:gd name="connsiteY40" fmla="*/ 2620525 h 3500921"/>
              <a:gd name="connsiteX41" fmla="*/ 64391 w 12759629"/>
              <a:gd name="connsiteY41" fmla="*/ 2586765 h 3500921"/>
              <a:gd name="connsiteX42" fmla="*/ 129014 w 12759629"/>
              <a:gd name="connsiteY42" fmla="*/ 2223396 h 3500921"/>
              <a:gd name="connsiteX43" fmla="*/ 207516 w 12759629"/>
              <a:gd name="connsiteY43" fmla="*/ 2271822 h 3500921"/>
              <a:gd name="connsiteX44" fmla="*/ 3196854 w 12759629"/>
              <a:gd name="connsiteY44" fmla="*/ 2875891 h 3500921"/>
              <a:gd name="connsiteX45" fmla="*/ 6410395 w 12759629"/>
              <a:gd name="connsiteY45" fmla="*/ 1805735 h 3500921"/>
              <a:gd name="connsiteX46" fmla="*/ 9579371 w 12759629"/>
              <a:gd name="connsiteY46" fmla="*/ 846970 h 3500921"/>
              <a:gd name="connsiteX47" fmla="*/ 10969792 w 12759629"/>
              <a:gd name="connsiteY47" fmla="*/ 889041 h 3500921"/>
              <a:gd name="connsiteX48" fmla="*/ 12695153 w 12759629"/>
              <a:gd name="connsiteY48" fmla="*/ 821327 h 3500921"/>
              <a:gd name="connsiteX49" fmla="*/ 12759629 w 12759629"/>
              <a:gd name="connsiteY49" fmla="*/ 832794 h 3500921"/>
              <a:gd name="connsiteX50" fmla="*/ 12754040 w 12759629"/>
              <a:gd name="connsiteY50" fmla="*/ 864218 h 3500921"/>
              <a:gd name="connsiteX51" fmla="*/ 9634801 w 12759629"/>
              <a:gd name="connsiteY51" fmla="*/ 277064 h 3500921"/>
              <a:gd name="connsiteX52" fmla="*/ 12174055 w 12759629"/>
              <a:gd name="connsiteY52" fmla="*/ 728654 h 3500921"/>
              <a:gd name="connsiteX53" fmla="*/ 12314087 w 12759629"/>
              <a:gd name="connsiteY53" fmla="*/ 809460 h 3500921"/>
              <a:gd name="connsiteX54" fmla="*/ 12513862 w 12759629"/>
              <a:gd name="connsiteY54" fmla="*/ 939924 h 3500921"/>
              <a:gd name="connsiteX55" fmla="*/ 12714277 w 12759629"/>
              <a:gd name="connsiteY55" fmla="*/ 1087803 h 3500921"/>
              <a:gd name="connsiteX56" fmla="*/ 12643623 w 12759629"/>
              <a:gd name="connsiteY56" fmla="*/ 1485082 h 3500921"/>
              <a:gd name="connsiteX57" fmla="*/ 12600454 w 12759629"/>
              <a:gd name="connsiteY57" fmla="*/ 1452040 h 3500921"/>
              <a:gd name="connsiteX58" fmla="*/ 9589210 w 12759629"/>
              <a:gd name="connsiteY58" fmla="*/ 735230 h 3500921"/>
              <a:gd name="connsiteX59" fmla="*/ 6425088 w 12759629"/>
              <a:gd name="connsiteY59" fmla="*/ 1694315 h 3500921"/>
              <a:gd name="connsiteX60" fmla="*/ 3221352 w 12759629"/>
              <a:gd name="connsiteY60" fmla="*/ 2804625 h 3500921"/>
              <a:gd name="connsiteX61" fmla="*/ 227896 w 12759629"/>
              <a:gd name="connsiteY61" fmla="*/ 2237254 h 3500921"/>
              <a:gd name="connsiteX62" fmla="*/ 136311 w 12759629"/>
              <a:gd name="connsiteY62" fmla="*/ 2182365 h 3500921"/>
              <a:gd name="connsiteX63" fmla="*/ 209053 w 12759629"/>
              <a:gd name="connsiteY63" fmla="*/ 1773343 h 3500921"/>
              <a:gd name="connsiteX64" fmla="*/ 316297 w 12759629"/>
              <a:gd name="connsiteY64" fmla="*/ 1834690 h 3500921"/>
              <a:gd name="connsiteX65" fmla="*/ 3216401 w 12759629"/>
              <a:gd name="connsiteY65" fmla="*/ 2350950 h 3500921"/>
              <a:gd name="connsiteX66" fmla="*/ 6425087 w 12759629"/>
              <a:gd name="connsiteY66" fmla="*/ 1240640 h 3500921"/>
              <a:gd name="connsiteX67" fmla="*/ 8321580 w 12759629"/>
              <a:gd name="connsiteY67" fmla="*/ 548189 h 3500921"/>
              <a:gd name="connsiteX68" fmla="*/ 9584258 w 12759629"/>
              <a:gd name="connsiteY68" fmla="*/ 281555 h 3500921"/>
              <a:gd name="connsiteX69" fmla="*/ 8076887 w 12759629"/>
              <a:gd name="connsiteY69" fmla="*/ 0 h 3500921"/>
              <a:gd name="connsiteX70" fmla="*/ 9077142 w 12759629"/>
              <a:gd name="connsiteY70" fmla="*/ 177888 h 3500921"/>
              <a:gd name="connsiteX71" fmla="*/ 8801496 w 12759629"/>
              <a:gd name="connsiteY71" fmla="*/ 241291 h 3500921"/>
              <a:gd name="connsiteX72" fmla="*/ 6485520 w 12759629"/>
              <a:gd name="connsiteY72" fmla="*/ 1101274 h 3500921"/>
              <a:gd name="connsiteX73" fmla="*/ 3365985 w 12759629"/>
              <a:gd name="connsiteY73" fmla="*/ 2267067 h 3500921"/>
              <a:gd name="connsiteX74" fmla="*/ 393929 w 12759629"/>
              <a:gd name="connsiteY74" fmla="*/ 1766952 h 3500921"/>
              <a:gd name="connsiteX75" fmla="*/ 227146 w 12759629"/>
              <a:gd name="connsiteY75" fmla="*/ 1671603 h 3500921"/>
              <a:gd name="connsiteX76" fmla="*/ 298125 w 12759629"/>
              <a:gd name="connsiteY76" fmla="*/ 1272495 h 3500921"/>
              <a:gd name="connsiteX77" fmla="*/ 466713 w 12759629"/>
              <a:gd name="connsiteY77" fmla="*/ 1365124 h 3500921"/>
              <a:gd name="connsiteX78" fmla="*/ 3346178 w 12759629"/>
              <a:gd name="connsiteY78" fmla="*/ 1817461 h 3500921"/>
              <a:gd name="connsiteX79" fmla="*/ 6470665 w 12759629"/>
              <a:gd name="connsiteY79" fmla="*/ 651668 h 3500921"/>
              <a:gd name="connsiteX80" fmla="*/ 7856352 w 12759629"/>
              <a:gd name="connsiteY80" fmla="*/ 73683 h 3500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</a:cxnLst>
            <a:rect l="l" t="t" r="r" b="b"/>
            <a:pathLst>
              <a:path w="12759629" h="3500921">
                <a:moveTo>
                  <a:pt x="10516035" y="2541856"/>
                </a:moveTo>
                <a:cubicBezTo>
                  <a:pt x="11030903" y="2624900"/>
                  <a:pt x="11548218" y="2790173"/>
                  <a:pt x="12070532" y="3047516"/>
                </a:cubicBezTo>
                <a:lnTo>
                  <a:pt x="12340450" y="3189806"/>
                </a:lnTo>
                <a:lnTo>
                  <a:pt x="12320059" y="3304463"/>
                </a:lnTo>
                <a:lnTo>
                  <a:pt x="12187055" y="3237627"/>
                </a:lnTo>
                <a:cubicBezTo>
                  <a:pt x="11350964" y="2834721"/>
                  <a:pt x="10524624" y="2642878"/>
                  <a:pt x="9703854" y="2636906"/>
                </a:cubicBezTo>
                <a:cubicBezTo>
                  <a:pt x="8604542" y="2609038"/>
                  <a:pt x="7510181" y="2915588"/>
                  <a:pt x="6410869" y="3114646"/>
                </a:cubicBezTo>
                <a:cubicBezTo>
                  <a:pt x="5311558" y="3349536"/>
                  <a:pt x="4207293" y="3484895"/>
                  <a:pt x="3103029" y="3500820"/>
                </a:cubicBezTo>
                <a:cubicBezTo>
                  <a:pt x="2072424" y="3504552"/>
                  <a:pt x="1041819" y="3406811"/>
                  <a:pt x="27535" y="2961569"/>
                </a:cubicBezTo>
                <a:lnTo>
                  <a:pt x="0" y="2948829"/>
                </a:lnTo>
                <a:lnTo>
                  <a:pt x="6084" y="2914623"/>
                </a:lnTo>
                <a:lnTo>
                  <a:pt x="36566" y="2929330"/>
                </a:lnTo>
                <a:cubicBezTo>
                  <a:pt x="1046771" y="3391821"/>
                  <a:pt x="2077376" y="3496093"/>
                  <a:pt x="3107981" y="3484895"/>
                </a:cubicBezTo>
                <a:cubicBezTo>
                  <a:pt x="4212245" y="3461008"/>
                  <a:pt x="5311557" y="3305743"/>
                  <a:pt x="6410869" y="3035023"/>
                </a:cubicBezTo>
                <a:cubicBezTo>
                  <a:pt x="7510181" y="2808097"/>
                  <a:pt x="8599590" y="2469697"/>
                  <a:pt x="9693950" y="2477659"/>
                </a:cubicBezTo>
                <a:cubicBezTo>
                  <a:pt x="9967541" y="2476664"/>
                  <a:pt x="10241440" y="2497565"/>
                  <a:pt x="10516035" y="2541856"/>
                </a:cubicBezTo>
                <a:close/>
                <a:moveTo>
                  <a:pt x="10663864" y="1743885"/>
                </a:moveTo>
                <a:cubicBezTo>
                  <a:pt x="11223806" y="1839737"/>
                  <a:pt x="11787945" y="2065808"/>
                  <a:pt x="12361031" y="2490300"/>
                </a:cubicBezTo>
                <a:lnTo>
                  <a:pt x="12452364" y="2560519"/>
                </a:lnTo>
                <a:lnTo>
                  <a:pt x="12394470" y="2886055"/>
                </a:lnTo>
                <a:lnTo>
                  <a:pt x="12350704" y="2856440"/>
                </a:lnTo>
                <a:cubicBezTo>
                  <a:pt x="11444342" y="2270184"/>
                  <a:pt x="10559227" y="2047662"/>
                  <a:pt x="9674113" y="2079999"/>
                </a:cubicBezTo>
                <a:cubicBezTo>
                  <a:pt x="8584741" y="2107859"/>
                  <a:pt x="7505273" y="2521779"/>
                  <a:pt x="6410950" y="2820279"/>
                </a:cubicBezTo>
                <a:cubicBezTo>
                  <a:pt x="5321578" y="3162559"/>
                  <a:pt x="4222304" y="3385439"/>
                  <a:pt x="3123029" y="3433200"/>
                </a:cubicBezTo>
                <a:cubicBezTo>
                  <a:pt x="2092458" y="3466780"/>
                  <a:pt x="1066240" y="3346448"/>
                  <a:pt x="64774" y="2832803"/>
                </a:cubicBezTo>
                <a:lnTo>
                  <a:pt x="24504" y="2811044"/>
                </a:lnTo>
                <a:lnTo>
                  <a:pt x="47732" y="2680435"/>
                </a:lnTo>
                <a:lnTo>
                  <a:pt x="97636" y="2708386"/>
                </a:lnTo>
                <a:cubicBezTo>
                  <a:pt x="1090380" y="3240061"/>
                  <a:pt x="2111955" y="3424990"/>
                  <a:pt x="3137884" y="3361559"/>
                </a:cubicBezTo>
                <a:cubicBezTo>
                  <a:pt x="4232207" y="3297879"/>
                  <a:pt x="5326530" y="2951619"/>
                  <a:pt x="6410950" y="2565559"/>
                </a:cubicBezTo>
                <a:cubicBezTo>
                  <a:pt x="7495369" y="2191439"/>
                  <a:pt x="8569886" y="1777519"/>
                  <a:pt x="9649354" y="1697920"/>
                </a:cubicBezTo>
                <a:cubicBezTo>
                  <a:pt x="9986687" y="1675532"/>
                  <a:pt x="10324505" y="1685793"/>
                  <a:pt x="10663864" y="1743885"/>
                </a:cubicBezTo>
                <a:close/>
                <a:moveTo>
                  <a:pt x="10969792" y="889041"/>
                </a:moveTo>
                <a:cubicBezTo>
                  <a:pt x="11494753" y="992910"/>
                  <a:pt x="12025114" y="1215559"/>
                  <a:pt x="12565593" y="1623395"/>
                </a:cubicBezTo>
                <a:lnTo>
                  <a:pt x="12612354" y="1660905"/>
                </a:lnTo>
                <a:lnTo>
                  <a:pt x="12489095" y="2353982"/>
                </a:lnTo>
                <a:lnTo>
                  <a:pt x="12488942" y="2353851"/>
                </a:lnTo>
                <a:cubicBezTo>
                  <a:pt x="11517970" y="1566603"/>
                  <a:pt x="10574007" y="1375584"/>
                  <a:pt x="9633837" y="1455647"/>
                </a:cubicBezTo>
                <a:cubicBezTo>
                  <a:pt x="8559356" y="1547147"/>
                  <a:pt x="7489826" y="1988736"/>
                  <a:pt x="6410394" y="2398498"/>
                </a:cubicBezTo>
                <a:cubicBezTo>
                  <a:pt x="5330962" y="2812239"/>
                  <a:pt x="4236674" y="3198132"/>
                  <a:pt x="3147339" y="3281676"/>
                </a:cubicBezTo>
                <a:cubicBezTo>
                  <a:pt x="2126087" y="3367457"/>
                  <a:pt x="1104834" y="3187502"/>
                  <a:pt x="120302" y="2620525"/>
                </a:cubicBezTo>
                <a:lnTo>
                  <a:pt x="64391" y="2586765"/>
                </a:lnTo>
                <a:lnTo>
                  <a:pt x="129014" y="2223396"/>
                </a:lnTo>
                <a:lnTo>
                  <a:pt x="207516" y="2271822"/>
                </a:lnTo>
                <a:cubicBezTo>
                  <a:pt x="1182202" y="2845122"/>
                  <a:pt x="2189528" y="3021347"/>
                  <a:pt x="3196854" y="2875891"/>
                </a:cubicBezTo>
                <a:cubicBezTo>
                  <a:pt x="4271335" y="2732674"/>
                  <a:pt x="5345816" y="2227432"/>
                  <a:pt x="6410395" y="1805735"/>
                </a:cubicBezTo>
                <a:cubicBezTo>
                  <a:pt x="7474973" y="1348233"/>
                  <a:pt x="8524696" y="978253"/>
                  <a:pt x="9579371" y="846970"/>
                </a:cubicBezTo>
                <a:cubicBezTo>
                  <a:pt x="10040791" y="798236"/>
                  <a:pt x="10503160" y="796713"/>
                  <a:pt x="10969792" y="889041"/>
                </a:cubicBezTo>
                <a:close/>
                <a:moveTo>
                  <a:pt x="12695153" y="821327"/>
                </a:moveTo>
                <a:lnTo>
                  <a:pt x="12759629" y="832794"/>
                </a:lnTo>
                <a:lnTo>
                  <a:pt x="12754040" y="864218"/>
                </a:lnTo>
                <a:close/>
                <a:moveTo>
                  <a:pt x="9634801" y="277064"/>
                </a:moveTo>
                <a:lnTo>
                  <a:pt x="12174055" y="728654"/>
                </a:lnTo>
                <a:lnTo>
                  <a:pt x="12314087" y="809460"/>
                </a:lnTo>
                <a:cubicBezTo>
                  <a:pt x="12380513" y="850280"/>
                  <a:pt x="12447102" y="893724"/>
                  <a:pt x="12513862" y="939924"/>
                </a:cubicBezTo>
                <a:lnTo>
                  <a:pt x="12714277" y="1087803"/>
                </a:lnTo>
                <a:lnTo>
                  <a:pt x="12643623" y="1485082"/>
                </a:lnTo>
                <a:lnTo>
                  <a:pt x="12600454" y="1452040"/>
                </a:lnTo>
                <a:cubicBezTo>
                  <a:pt x="11566786" y="703751"/>
                  <a:pt x="10577998" y="623304"/>
                  <a:pt x="9589210" y="735230"/>
                </a:cubicBezTo>
                <a:cubicBezTo>
                  <a:pt x="8534502" y="874516"/>
                  <a:pt x="7484746" y="1232681"/>
                  <a:pt x="6425088" y="1694315"/>
                </a:cubicBezTo>
                <a:cubicBezTo>
                  <a:pt x="5365430" y="2120133"/>
                  <a:pt x="4295867" y="2649420"/>
                  <a:pt x="3221352" y="2804625"/>
                </a:cubicBezTo>
                <a:cubicBezTo>
                  <a:pt x="2218638" y="2965053"/>
                  <a:pt x="1207219" y="2796697"/>
                  <a:pt x="227896" y="2237254"/>
                </a:cubicBezTo>
                <a:lnTo>
                  <a:pt x="136311" y="2182365"/>
                </a:lnTo>
                <a:lnTo>
                  <a:pt x="209053" y="1773343"/>
                </a:lnTo>
                <a:lnTo>
                  <a:pt x="316297" y="1834690"/>
                </a:lnTo>
                <a:cubicBezTo>
                  <a:pt x="1266678" y="2353048"/>
                  <a:pt x="2241539" y="2507646"/>
                  <a:pt x="3216401" y="2350950"/>
                </a:cubicBezTo>
                <a:cubicBezTo>
                  <a:pt x="4290915" y="2195745"/>
                  <a:pt x="5365428" y="1666458"/>
                  <a:pt x="6425087" y="1240640"/>
                </a:cubicBezTo>
                <a:cubicBezTo>
                  <a:pt x="7058903" y="966047"/>
                  <a:pt x="7687765" y="723291"/>
                  <a:pt x="8321580" y="548189"/>
                </a:cubicBezTo>
                <a:cubicBezTo>
                  <a:pt x="8742473" y="428801"/>
                  <a:pt x="9163364" y="337269"/>
                  <a:pt x="9584258" y="281555"/>
                </a:cubicBezTo>
                <a:close/>
                <a:moveTo>
                  <a:pt x="8076887" y="0"/>
                </a:moveTo>
                <a:lnTo>
                  <a:pt x="9077142" y="177888"/>
                </a:lnTo>
                <a:lnTo>
                  <a:pt x="8801496" y="241291"/>
                </a:lnTo>
                <a:cubicBezTo>
                  <a:pt x="8029504" y="437310"/>
                  <a:pt x="7261690" y="740197"/>
                  <a:pt x="6485520" y="1101274"/>
                </a:cubicBezTo>
                <a:cubicBezTo>
                  <a:pt x="5455578" y="1546902"/>
                  <a:pt x="4420685" y="2091999"/>
                  <a:pt x="3365985" y="2267067"/>
                </a:cubicBezTo>
                <a:cubicBezTo>
                  <a:pt x="2377204" y="2449844"/>
                  <a:pt x="1379719" y="2303903"/>
                  <a:pt x="393929" y="1766952"/>
                </a:cubicBezTo>
                <a:lnTo>
                  <a:pt x="227146" y="1671603"/>
                </a:lnTo>
                <a:lnTo>
                  <a:pt x="298125" y="1272495"/>
                </a:lnTo>
                <a:lnTo>
                  <a:pt x="466713" y="1365124"/>
                </a:lnTo>
                <a:cubicBezTo>
                  <a:pt x="1420551" y="1863855"/>
                  <a:pt x="2389893" y="1992778"/>
                  <a:pt x="3346178" y="1817461"/>
                </a:cubicBezTo>
                <a:cubicBezTo>
                  <a:pt x="4400879" y="1642393"/>
                  <a:pt x="5440723" y="1097296"/>
                  <a:pt x="6470665" y="651668"/>
                </a:cubicBezTo>
                <a:cubicBezTo>
                  <a:pt x="6931168" y="433828"/>
                  <a:pt x="7394457" y="238369"/>
                  <a:pt x="7856352" y="73683"/>
                </a:cubicBezTo>
                <a:close/>
              </a:path>
            </a:pathLst>
          </a:custGeom>
          <a:gradFill flip="none" rotWithShape="1">
            <a:gsLst>
              <a:gs pos="23000">
                <a:schemeClr val="bg2">
                  <a:alpha val="0"/>
                </a:schemeClr>
              </a:gs>
              <a:gs pos="100000">
                <a:schemeClr val="bg2"/>
              </a:gs>
            </a:gsLst>
            <a:lin ang="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E30369-1DF2-4ABA-B24A-6BFD5F61E22A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1776770" y="4752155"/>
            <a:ext cx="9680574" cy="1310968"/>
          </a:xfr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ct val="100000"/>
              </a:lnSpc>
              <a:defRPr lang="en-GB" sz="2400" b="0" i="1" spc="0">
                <a:solidFill>
                  <a:schemeClr val="tx2"/>
                </a:solidFill>
                <a:latin typeface="+mj-lt"/>
              </a:defRPr>
            </a:lvl1pPr>
          </a:lstStyle>
          <a:p>
            <a:pPr marL="0" lvl="0"/>
            <a:r>
              <a:rPr lang="en-US" noProof="0"/>
              <a:t>Quote</a:t>
            </a:r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85BDC404-2F32-43B2-8FF8-F44E737B7739}"/>
              </a:ext>
            </a:extLst>
          </p:cNvPr>
          <p:cNvSpPr/>
          <p:nvPr userDrawn="1"/>
        </p:nvSpPr>
        <p:spPr>
          <a:xfrm>
            <a:off x="1" y="1"/>
            <a:ext cx="4716581" cy="4149353"/>
          </a:xfrm>
          <a:custGeom>
            <a:avLst/>
            <a:gdLst>
              <a:gd name="connsiteX0" fmla="*/ 0 w 4716581"/>
              <a:gd name="connsiteY0" fmla="*/ 0 h 4149353"/>
              <a:gd name="connsiteX1" fmla="*/ 4324798 w 4716581"/>
              <a:gd name="connsiteY1" fmla="*/ 0 h 4149353"/>
              <a:gd name="connsiteX2" fmla="*/ 4385617 w 4716581"/>
              <a:gd name="connsiteY2" fmla="*/ 100111 h 4149353"/>
              <a:gd name="connsiteX3" fmla="*/ 4716581 w 4716581"/>
              <a:gd name="connsiteY3" fmla="*/ 1407189 h 4149353"/>
              <a:gd name="connsiteX4" fmla="*/ 1974417 w 4716581"/>
              <a:gd name="connsiteY4" fmla="*/ 4149353 h 4149353"/>
              <a:gd name="connsiteX5" fmla="*/ 35414 w 4716581"/>
              <a:gd name="connsiteY5" fmla="*/ 3346192 h 4149353"/>
              <a:gd name="connsiteX6" fmla="*/ 0 w 4716581"/>
              <a:gd name="connsiteY6" fmla="*/ 3307226 h 4149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716581" h="4149353">
                <a:moveTo>
                  <a:pt x="0" y="0"/>
                </a:moveTo>
                <a:lnTo>
                  <a:pt x="4324798" y="0"/>
                </a:lnTo>
                <a:lnTo>
                  <a:pt x="4385617" y="100111"/>
                </a:lnTo>
                <a:cubicBezTo>
                  <a:pt x="4596688" y="488657"/>
                  <a:pt x="4716581" y="933922"/>
                  <a:pt x="4716581" y="1407189"/>
                </a:cubicBezTo>
                <a:cubicBezTo>
                  <a:pt x="4716581" y="2921644"/>
                  <a:pt x="3488872" y="4149353"/>
                  <a:pt x="1974417" y="4149353"/>
                </a:cubicBezTo>
                <a:cubicBezTo>
                  <a:pt x="1217190" y="4149353"/>
                  <a:pt x="531649" y="3842426"/>
                  <a:pt x="35414" y="3346192"/>
                </a:cubicBezTo>
                <a:lnTo>
                  <a:pt x="0" y="330722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5" name="Picture Placeholder 34">
            <a:extLst>
              <a:ext uri="{FF2B5EF4-FFF2-40B4-BE49-F238E27FC236}">
                <a16:creationId xmlns:a16="http://schemas.microsoft.com/office/drawing/2014/main" id="{87D3D51C-EF1C-4FF2-AB62-ADC1DF32A287}"/>
              </a:ext>
            </a:extLst>
          </p:cNvPr>
          <p:cNvSpPr>
            <a:spLocks noGrp="1"/>
          </p:cNvSpPr>
          <p:nvPr userDrawn="1">
            <p:ph type="pic" sz="quarter" idx="14" hasCustomPrompt="1"/>
          </p:nvPr>
        </p:nvSpPr>
        <p:spPr>
          <a:xfrm>
            <a:off x="1" y="0"/>
            <a:ext cx="4524507" cy="3957278"/>
          </a:xfrm>
          <a:custGeom>
            <a:avLst/>
            <a:gdLst>
              <a:gd name="connsiteX0" fmla="*/ 8414 w 4524507"/>
              <a:gd name="connsiteY0" fmla="*/ 0 h 3957278"/>
              <a:gd name="connsiteX1" fmla="*/ 4048912 w 4524507"/>
              <a:gd name="connsiteY1" fmla="*/ 0 h 3957278"/>
              <a:gd name="connsiteX2" fmla="*/ 4098256 w 4524507"/>
              <a:gd name="connsiteY2" fmla="*/ 65987 h 3957278"/>
              <a:gd name="connsiteX3" fmla="*/ 4524507 w 4524507"/>
              <a:gd name="connsiteY3" fmla="*/ 1461436 h 3957278"/>
              <a:gd name="connsiteX4" fmla="*/ 2028663 w 4524507"/>
              <a:gd name="connsiteY4" fmla="*/ 3957278 h 3957278"/>
              <a:gd name="connsiteX5" fmla="*/ 102748 w 4524507"/>
              <a:gd name="connsiteY5" fmla="*/ 3049023 h 3957278"/>
              <a:gd name="connsiteX6" fmla="*/ 0 w 4524507"/>
              <a:gd name="connsiteY6" fmla="*/ 2911620 h 3957278"/>
              <a:gd name="connsiteX7" fmla="*/ 0 w 4524507"/>
              <a:gd name="connsiteY7" fmla="*/ 11253 h 3957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24507" h="3957278">
                <a:moveTo>
                  <a:pt x="8414" y="0"/>
                </a:moveTo>
                <a:lnTo>
                  <a:pt x="4048912" y="0"/>
                </a:lnTo>
                <a:lnTo>
                  <a:pt x="4098256" y="65987"/>
                </a:lnTo>
                <a:cubicBezTo>
                  <a:pt x="4367369" y="464326"/>
                  <a:pt x="4524507" y="944530"/>
                  <a:pt x="4524507" y="1461436"/>
                </a:cubicBezTo>
                <a:cubicBezTo>
                  <a:pt x="4524507" y="2839851"/>
                  <a:pt x="3407080" y="3957278"/>
                  <a:pt x="2028663" y="3957278"/>
                </a:cubicBezTo>
                <a:cubicBezTo>
                  <a:pt x="1253303" y="3957278"/>
                  <a:pt x="560523" y="3603717"/>
                  <a:pt x="102748" y="3049023"/>
                </a:cubicBezTo>
                <a:lnTo>
                  <a:pt x="0" y="2911620"/>
                </a:lnTo>
                <a:lnTo>
                  <a:pt x="0" y="11253"/>
                </a:lnTo>
                <a:close/>
              </a:path>
            </a:pathLst>
          </a:custGeom>
          <a:pattFill prst="dkUpDiag">
            <a:fgClr>
              <a:schemeClr val="accent3"/>
            </a:fgClr>
            <a:bgClr>
              <a:schemeClr val="accent3">
                <a:lumMod val="50000"/>
              </a:schemeClr>
            </a:bgClr>
          </a:pattFill>
        </p:spPr>
        <p:txBody>
          <a:bodyPr vert="horz" wrap="square" lIns="91440" tIns="457200" rIns="91440" bIns="45720" rtlCol="0" anchor="t" anchorCtr="1">
            <a:noAutofit/>
          </a:bodyPr>
          <a:lstStyle>
            <a:lvl1pPr>
              <a:defRPr lang="en-GB" sz="120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0" lvl="0" indent="0" algn="ctr">
              <a:buNone/>
            </a:pPr>
            <a:r>
              <a:rPr lang="en-US" noProof="0" dirty="0"/>
              <a:t>Insert Image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1482934F-D15B-433B-8563-5A4037ECB287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76670" y="4475195"/>
            <a:ext cx="800100" cy="1505250"/>
          </a:xfrm>
          <a:prstGeom prst="rect">
            <a:avLst/>
          </a:prstGeom>
          <a:noFill/>
        </p:spPr>
        <p:txBody>
          <a:bodyPr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172800" indent="-180000" algn="l" defTabSz="684213" rtl="0" eaLnBrk="1" fontAlgn="base" hangingPunct="1">
              <a:lnSpc>
                <a:spcPts val="3680"/>
              </a:lnSpc>
              <a:spcBef>
                <a:spcPts val="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Arial" charset="0"/>
              <a:buNone/>
              <a:defRPr lang="en-US" sz="3200" i="1" kern="120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1pPr>
            <a:lvl2pPr marL="358775" indent="-215900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•"/>
              <a:defRPr lang="en-US" sz="14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2pPr>
            <a:lvl3pPr marL="431800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3pPr>
            <a:lvl4pPr marL="503238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4pPr>
            <a:lvl5pPr marL="574675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5pPr>
            <a:lvl6pPr marL="863856" indent="-171445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5844" indent="-171422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20" indent="0" algn="l" defTabSz="685777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53" indent="-171445" algn="l" defTabSz="6857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6675" indent="-91440" algn="ctr">
              <a:lnSpc>
                <a:spcPct val="105000"/>
              </a:lnSpc>
              <a:spcAft>
                <a:spcPts val="800"/>
              </a:spcAft>
            </a:pPr>
            <a:r>
              <a:rPr lang="en-US" sz="9600" b="1" i="0" noProof="0" dirty="0">
                <a:solidFill>
                  <a:schemeClr val="tx2"/>
                </a:solidFill>
              </a:rPr>
              <a:t>“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C8AD67CF-75C0-4B27-B3F2-C99382A990DA}"/>
              </a:ext>
            </a:extLst>
          </p:cNvPr>
          <p:cNvSpPr/>
          <p:nvPr userDrawn="1"/>
        </p:nvSpPr>
        <p:spPr>
          <a:xfrm>
            <a:off x="11230815" y="6327865"/>
            <a:ext cx="389686" cy="38968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9AD26E31-DFC7-4619-9B7C-D90ABC8CCB4A}"/>
              </a:ext>
            </a:extLst>
          </p:cNvPr>
          <p:cNvCxnSpPr/>
          <p:nvPr userDrawn="1"/>
        </p:nvCxnSpPr>
        <p:spPr>
          <a:xfrm>
            <a:off x="11107057" y="6294459"/>
            <a:ext cx="0" cy="45720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Slide Number Placeholder 13">
            <a:extLst>
              <a:ext uri="{FF2B5EF4-FFF2-40B4-BE49-F238E27FC236}">
                <a16:creationId xmlns:a16="http://schemas.microsoft.com/office/drawing/2014/main" id="{BBB6659B-6CE0-4853-BB6C-1DAC306ED289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11230806" y="6327866"/>
            <a:ext cx="389686" cy="393610"/>
          </a:xfrm>
          <a:prstGeom prst="rect">
            <a:avLst/>
          </a:prstGeom>
        </p:spPr>
        <p:txBody>
          <a:bodyPr lIns="0" rIns="0" anchor="ctr" anchorCtr="1"/>
          <a:lstStyle>
            <a:lvl1pPr algn="ctr">
              <a:defRPr sz="10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fld id="{DCB4E619-4CA9-4A22-920F-20396BF50470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8C57D515-267D-428B-AD8D-9917FC8D1170}"/>
              </a:ext>
            </a:extLst>
          </p:cNvPr>
          <p:cNvCxnSpPr/>
          <p:nvPr userDrawn="1"/>
        </p:nvCxnSpPr>
        <p:spPr>
          <a:xfrm>
            <a:off x="0" y="6523059"/>
            <a:ext cx="1110996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06023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BA87BE54-14DC-472D-8337-75B1A8A35BF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87D6B07-9595-4D7C-A1C7-EE4327E86C4F}"/>
              </a:ext>
            </a:extLst>
          </p:cNvPr>
          <p:cNvGrpSpPr/>
          <p:nvPr userDrawn="1"/>
        </p:nvGrpSpPr>
        <p:grpSpPr>
          <a:xfrm>
            <a:off x="0" y="1770061"/>
            <a:ext cx="12192000" cy="3255962"/>
            <a:chOff x="0" y="1770061"/>
            <a:chExt cx="12192000" cy="3255962"/>
          </a:xfrm>
          <a:solidFill>
            <a:schemeClr val="bg1"/>
          </a:solidFill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1EAC7A8-37E9-4B9E-B736-A22B168C80E4}"/>
                </a:ext>
              </a:extLst>
            </p:cNvPr>
            <p:cNvSpPr/>
            <p:nvPr/>
          </p:nvSpPr>
          <p:spPr>
            <a:xfrm>
              <a:off x="0" y="1770061"/>
              <a:ext cx="12192000" cy="11969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72B49C9-D888-4DFD-821C-C8761C791457}"/>
                </a:ext>
              </a:extLst>
            </p:cNvPr>
            <p:cNvSpPr/>
            <p:nvPr/>
          </p:nvSpPr>
          <p:spPr>
            <a:xfrm>
              <a:off x="0" y="4954586"/>
              <a:ext cx="12192000" cy="714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77C6874-A790-4966-9E2B-1615E67A53D2}"/>
                </a:ext>
              </a:extLst>
            </p:cNvPr>
            <p:cNvSpPr/>
            <p:nvPr/>
          </p:nvSpPr>
          <p:spPr>
            <a:xfrm>
              <a:off x="0" y="4449763"/>
              <a:ext cx="12192000" cy="714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6B2B5D3-CC1C-45E2-BB10-D1175A138A49}"/>
                </a:ext>
              </a:extLst>
            </p:cNvPr>
            <p:cNvSpPr/>
            <p:nvPr/>
          </p:nvSpPr>
          <p:spPr>
            <a:xfrm>
              <a:off x="0" y="3975099"/>
              <a:ext cx="12192000" cy="2508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5994648-15A7-4F74-9BE2-5A7A9FF67672}"/>
                </a:ext>
              </a:extLst>
            </p:cNvPr>
            <p:cNvSpPr/>
            <p:nvPr/>
          </p:nvSpPr>
          <p:spPr>
            <a:xfrm>
              <a:off x="0" y="3079750"/>
              <a:ext cx="12192000" cy="6985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7AAA86F4-5F6B-408E-BB3A-E89D057B1437}"/>
              </a:ext>
            </a:extLst>
          </p:cNvPr>
          <p:cNvSpPr/>
          <p:nvPr userDrawn="1"/>
        </p:nvSpPr>
        <p:spPr>
          <a:xfrm>
            <a:off x="2387600" y="1"/>
            <a:ext cx="7416800" cy="6858001"/>
          </a:xfrm>
          <a:custGeom>
            <a:avLst/>
            <a:gdLst>
              <a:gd name="connsiteX0" fmla="*/ 2297777 w 7416800"/>
              <a:gd name="connsiteY0" fmla="*/ 0 h 6858001"/>
              <a:gd name="connsiteX1" fmla="*/ 5119024 w 7416800"/>
              <a:gd name="connsiteY1" fmla="*/ 0 h 6858001"/>
              <a:gd name="connsiteX2" fmla="*/ 5151877 w 7416800"/>
              <a:gd name="connsiteY2" fmla="*/ 12024 h 6858001"/>
              <a:gd name="connsiteX3" fmla="*/ 7416800 w 7416800"/>
              <a:gd name="connsiteY3" fmla="*/ 3429000 h 6858001"/>
              <a:gd name="connsiteX4" fmla="*/ 5151877 w 7416800"/>
              <a:gd name="connsiteY4" fmla="*/ 6845976 h 6858001"/>
              <a:gd name="connsiteX5" fmla="*/ 5119021 w 7416800"/>
              <a:gd name="connsiteY5" fmla="*/ 6858001 h 6858001"/>
              <a:gd name="connsiteX6" fmla="*/ 2297779 w 7416800"/>
              <a:gd name="connsiteY6" fmla="*/ 6858001 h 6858001"/>
              <a:gd name="connsiteX7" fmla="*/ 2264924 w 7416800"/>
              <a:gd name="connsiteY7" fmla="*/ 6845976 h 6858001"/>
              <a:gd name="connsiteX8" fmla="*/ 0 w 7416800"/>
              <a:gd name="connsiteY8" fmla="*/ 3429000 h 6858001"/>
              <a:gd name="connsiteX9" fmla="*/ 2264924 w 7416800"/>
              <a:gd name="connsiteY9" fmla="*/ 12024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416800" h="6858001">
                <a:moveTo>
                  <a:pt x="2297777" y="0"/>
                </a:moveTo>
                <a:lnTo>
                  <a:pt x="5119024" y="0"/>
                </a:lnTo>
                <a:lnTo>
                  <a:pt x="5151877" y="12024"/>
                </a:lnTo>
                <a:cubicBezTo>
                  <a:pt x="6482877" y="574990"/>
                  <a:pt x="7416800" y="1892930"/>
                  <a:pt x="7416800" y="3429000"/>
                </a:cubicBezTo>
                <a:cubicBezTo>
                  <a:pt x="7416800" y="4965070"/>
                  <a:pt x="6482877" y="6283010"/>
                  <a:pt x="5151877" y="6845976"/>
                </a:cubicBezTo>
                <a:lnTo>
                  <a:pt x="5119021" y="6858001"/>
                </a:lnTo>
                <a:lnTo>
                  <a:pt x="2297779" y="6858001"/>
                </a:lnTo>
                <a:lnTo>
                  <a:pt x="2264924" y="6845976"/>
                </a:lnTo>
                <a:cubicBezTo>
                  <a:pt x="933923" y="6283010"/>
                  <a:pt x="0" y="4965070"/>
                  <a:pt x="0" y="3429000"/>
                </a:cubicBezTo>
                <a:cubicBezTo>
                  <a:pt x="0" y="1892930"/>
                  <a:pt x="933923" y="574990"/>
                  <a:pt x="2264924" y="1202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94FE51EC-6EEE-4E9B-95E0-8B3BEC6560A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667000" y="0"/>
            <a:ext cx="6858000" cy="6858000"/>
          </a:xfrm>
          <a:prstGeom prst="ellipse">
            <a:avLst/>
          </a:prstGeom>
          <a:pattFill prst="dkUpDiag">
            <a:fgClr>
              <a:schemeClr val="accent3"/>
            </a:fgClr>
            <a:bgClr>
              <a:schemeClr val="accent3">
                <a:lumMod val="75000"/>
              </a:schemeClr>
            </a:bgClr>
          </a:pattFill>
        </p:spPr>
        <p:txBody>
          <a:bodyPr vert="horz" lIns="91440" tIns="45720" rIns="91440" bIns="45720" rtlCol="0" anchor="t" anchorCtr="1">
            <a:noAutofit/>
          </a:bodyPr>
          <a:lstStyle>
            <a:lvl1pPr>
              <a:defRPr lang="en-GB" sz="160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0" lvl="0" indent="0" algn="ctr">
              <a:buNone/>
            </a:pPr>
            <a:r>
              <a:rPr lang="en-US" noProof="0" dirty="0"/>
              <a:t>Insert Image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FEC2E97-8DAA-48A7-AC52-B4B5AD2C486E}"/>
              </a:ext>
            </a:extLst>
          </p:cNvPr>
          <p:cNvCxnSpPr/>
          <p:nvPr userDrawn="1"/>
        </p:nvCxnSpPr>
        <p:spPr>
          <a:xfrm>
            <a:off x="5791785" y="3949699"/>
            <a:ext cx="608430" cy="0"/>
          </a:xfrm>
          <a:prstGeom prst="line">
            <a:avLst/>
          </a:prstGeom>
          <a:ln w="5715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55002804-57E2-4379-9103-073F4D46F01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127248" y="1124712"/>
            <a:ext cx="5943600" cy="2596896"/>
          </a:xfrm>
        </p:spPr>
        <p:txBody>
          <a:bodyPr vert="horz" lIns="91440" tIns="45720" rIns="91440" bIns="45720" rtlCol="0" anchor="b" anchorCtr="1">
            <a:noAutofit/>
          </a:bodyPr>
          <a:lstStyle>
            <a:lvl1pPr algn="ctr">
              <a:defRPr lang="en-GB" sz="5400" b="0">
                <a:solidFill>
                  <a:schemeClr val="bg1"/>
                </a:solidFill>
                <a:latin typeface="+mj-lt"/>
              </a:defRPr>
            </a:lvl1pPr>
          </a:lstStyle>
          <a:p>
            <a:pPr lvl="0" algn="ctr">
              <a:lnSpc>
                <a:spcPct val="80000"/>
              </a:lnSpc>
            </a:pPr>
            <a:r>
              <a:rPr lang="en-US" noProof="0"/>
              <a:t>THANK YOU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4182412-18B8-4AC3-AA61-DAFA9BEABEF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77266" y="4422773"/>
            <a:ext cx="3695206" cy="276999"/>
          </a:xfrm>
        </p:spPr>
        <p:txBody>
          <a:bodyPr lIns="0">
            <a:noAutofit/>
          </a:bodyPr>
          <a:lstStyle>
            <a:lvl1pPr marL="0" indent="0">
              <a:lnSpc>
                <a:spcPct val="100000"/>
              </a:lnSpc>
              <a:buNone/>
              <a:defRPr sz="1200" spc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04BD3722-9C29-415A-B4F9-404DF7CA27F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677266" y="4859273"/>
            <a:ext cx="3695206" cy="276999"/>
          </a:xfrm>
        </p:spPr>
        <p:txBody>
          <a:bodyPr lIns="0">
            <a:noAutofit/>
          </a:bodyPr>
          <a:lstStyle>
            <a:lvl1pPr marL="0" indent="0">
              <a:lnSpc>
                <a:spcPct val="100000"/>
              </a:lnSpc>
              <a:buNone/>
              <a:defRPr sz="1200" spc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Phone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19AB0B4C-135C-4049-A378-55E85A240EF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77266" y="5295773"/>
            <a:ext cx="3695206" cy="276999"/>
          </a:xfrm>
        </p:spPr>
        <p:txBody>
          <a:bodyPr lIns="0">
            <a:noAutofit/>
          </a:bodyPr>
          <a:lstStyle>
            <a:lvl1pPr marL="0" indent="0">
              <a:lnSpc>
                <a:spcPct val="100000"/>
              </a:lnSpc>
              <a:buNone/>
              <a:defRPr sz="1200" spc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Email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84C52246-1E1E-45D1-870F-11BEF236798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77266" y="5732272"/>
            <a:ext cx="3695206" cy="276999"/>
          </a:xfrm>
        </p:spPr>
        <p:txBody>
          <a:bodyPr lIns="0">
            <a:noAutofit/>
          </a:bodyPr>
          <a:lstStyle>
            <a:lvl1pPr marL="0" indent="0">
              <a:lnSpc>
                <a:spcPct val="100000"/>
              </a:lnSpc>
              <a:buNone/>
              <a:defRPr sz="1200" spc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Website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F26A2B2-5127-40E8-8422-F1A7836E061C}"/>
              </a:ext>
            </a:extLst>
          </p:cNvPr>
          <p:cNvCxnSpPr/>
          <p:nvPr userDrawn="1"/>
        </p:nvCxnSpPr>
        <p:spPr>
          <a:xfrm>
            <a:off x="4516210" y="4422773"/>
            <a:ext cx="0" cy="158649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Graphic 22" descr="User" title="Icon - Presenter Name">
            <a:extLst>
              <a:ext uri="{FF2B5EF4-FFF2-40B4-BE49-F238E27FC236}">
                <a16:creationId xmlns:a16="http://schemas.microsoft.com/office/drawing/2014/main" id="{D8682255-0CCB-4829-A139-1448962118E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2357" y="4451822"/>
            <a:ext cx="218900" cy="218900"/>
          </a:xfrm>
          <a:prstGeom prst="rect">
            <a:avLst/>
          </a:prstGeom>
        </p:spPr>
      </p:pic>
      <p:pic>
        <p:nvPicPr>
          <p:cNvPr id="24" name="Graphic 23" descr="Envelope" title="Icon Presenter Email">
            <a:extLst>
              <a:ext uri="{FF2B5EF4-FFF2-40B4-BE49-F238E27FC236}">
                <a16:creationId xmlns:a16="http://schemas.microsoft.com/office/drawing/2014/main" id="{C70B540F-9BDA-45EE-8344-27F1110D8E2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92357" y="5324822"/>
            <a:ext cx="218900" cy="218900"/>
          </a:xfrm>
          <a:prstGeom prst="rect">
            <a:avLst/>
          </a:prstGeom>
        </p:spPr>
      </p:pic>
      <p:pic>
        <p:nvPicPr>
          <p:cNvPr id="25" name="Graphic 24" descr="Smart Phone" title="Icon - Presenter Phone Number">
            <a:extLst>
              <a:ext uri="{FF2B5EF4-FFF2-40B4-BE49-F238E27FC236}">
                <a16:creationId xmlns:a16="http://schemas.microsoft.com/office/drawing/2014/main" id="{F9F9D3D1-F5F6-4B04-BA68-9B89F0E1FDE6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92357" y="4888322"/>
            <a:ext cx="218900" cy="218900"/>
          </a:xfrm>
          <a:prstGeom prst="rect">
            <a:avLst/>
          </a:prstGeom>
        </p:spPr>
      </p:pic>
      <p:pic>
        <p:nvPicPr>
          <p:cNvPr id="26" name="Graphic 25" descr="Link">
            <a:extLst>
              <a:ext uri="{FF2B5EF4-FFF2-40B4-BE49-F238E27FC236}">
                <a16:creationId xmlns:a16="http://schemas.microsoft.com/office/drawing/2014/main" id="{0A350BC5-221A-4142-86A1-5B33F3184E8B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179414" y="5748378"/>
            <a:ext cx="244786" cy="244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46157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BA87BE54-14DC-472D-8337-75B1A8A35BF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87D6B07-9595-4D7C-A1C7-EE4327E86C4F}"/>
              </a:ext>
            </a:extLst>
          </p:cNvPr>
          <p:cNvGrpSpPr/>
          <p:nvPr userDrawn="1"/>
        </p:nvGrpSpPr>
        <p:grpSpPr>
          <a:xfrm>
            <a:off x="0" y="1770061"/>
            <a:ext cx="12192000" cy="3255962"/>
            <a:chOff x="0" y="1770061"/>
            <a:chExt cx="12192000" cy="3255962"/>
          </a:xfrm>
          <a:solidFill>
            <a:schemeClr val="bg2"/>
          </a:solidFill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1EAC7A8-37E9-4B9E-B736-A22B168C80E4}"/>
                </a:ext>
              </a:extLst>
            </p:cNvPr>
            <p:cNvSpPr/>
            <p:nvPr/>
          </p:nvSpPr>
          <p:spPr>
            <a:xfrm>
              <a:off x="0" y="1770061"/>
              <a:ext cx="12192000" cy="11969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72B49C9-D888-4DFD-821C-C8761C791457}"/>
                </a:ext>
              </a:extLst>
            </p:cNvPr>
            <p:cNvSpPr/>
            <p:nvPr/>
          </p:nvSpPr>
          <p:spPr>
            <a:xfrm>
              <a:off x="0" y="4954586"/>
              <a:ext cx="12192000" cy="714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77C6874-A790-4966-9E2B-1615E67A53D2}"/>
                </a:ext>
              </a:extLst>
            </p:cNvPr>
            <p:cNvSpPr/>
            <p:nvPr/>
          </p:nvSpPr>
          <p:spPr>
            <a:xfrm>
              <a:off x="0" y="4449763"/>
              <a:ext cx="12192000" cy="714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6B2B5D3-CC1C-45E2-BB10-D1175A138A49}"/>
                </a:ext>
              </a:extLst>
            </p:cNvPr>
            <p:cNvSpPr/>
            <p:nvPr/>
          </p:nvSpPr>
          <p:spPr>
            <a:xfrm>
              <a:off x="0" y="3975099"/>
              <a:ext cx="12192000" cy="2508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5994648-15A7-4F74-9BE2-5A7A9FF67672}"/>
                </a:ext>
              </a:extLst>
            </p:cNvPr>
            <p:cNvSpPr/>
            <p:nvPr/>
          </p:nvSpPr>
          <p:spPr>
            <a:xfrm>
              <a:off x="0" y="3079750"/>
              <a:ext cx="12192000" cy="6985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7AAA86F4-5F6B-408E-BB3A-E89D057B1437}"/>
              </a:ext>
            </a:extLst>
          </p:cNvPr>
          <p:cNvSpPr/>
          <p:nvPr userDrawn="1"/>
        </p:nvSpPr>
        <p:spPr>
          <a:xfrm>
            <a:off x="2387600" y="1"/>
            <a:ext cx="7416800" cy="6858001"/>
          </a:xfrm>
          <a:custGeom>
            <a:avLst/>
            <a:gdLst>
              <a:gd name="connsiteX0" fmla="*/ 2297777 w 7416800"/>
              <a:gd name="connsiteY0" fmla="*/ 0 h 6858001"/>
              <a:gd name="connsiteX1" fmla="*/ 5119024 w 7416800"/>
              <a:gd name="connsiteY1" fmla="*/ 0 h 6858001"/>
              <a:gd name="connsiteX2" fmla="*/ 5151877 w 7416800"/>
              <a:gd name="connsiteY2" fmla="*/ 12024 h 6858001"/>
              <a:gd name="connsiteX3" fmla="*/ 7416800 w 7416800"/>
              <a:gd name="connsiteY3" fmla="*/ 3429000 h 6858001"/>
              <a:gd name="connsiteX4" fmla="*/ 5151877 w 7416800"/>
              <a:gd name="connsiteY4" fmla="*/ 6845976 h 6858001"/>
              <a:gd name="connsiteX5" fmla="*/ 5119021 w 7416800"/>
              <a:gd name="connsiteY5" fmla="*/ 6858001 h 6858001"/>
              <a:gd name="connsiteX6" fmla="*/ 2297779 w 7416800"/>
              <a:gd name="connsiteY6" fmla="*/ 6858001 h 6858001"/>
              <a:gd name="connsiteX7" fmla="*/ 2264924 w 7416800"/>
              <a:gd name="connsiteY7" fmla="*/ 6845976 h 6858001"/>
              <a:gd name="connsiteX8" fmla="*/ 0 w 7416800"/>
              <a:gd name="connsiteY8" fmla="*/ 3429000 h 6858001"/>
              <a:gd name="connsiteX9" fmla="*/ 2264924 w 7416800"/>
              <a:gd name="connsiteY9" fmla="*/ 12024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416800" h="6858001">
                <a:moveTo>
                  <a:pt x="2297777" y="0"/>
                </a:moveTo>
                <a:lnTo>
                  <a:pt x="5119024" y="0"/>
                </a:lnTo>
                <a:lnTo>
                  <a:pt x="5151877" y="12024"/>
                </a:lnTo>
                <a:cubicBezTo>
                  <a:pt x="6482877" y="574990"/>
                  <a:pt x="7416800" y="1892930"/>
                  <a:pt x="7416800" y="3429000"/>
                </a:cubicBezTo>
                <a:cubicBezTo>
                  <a:pt x="7416800" y="4965070"/>
                  <a:pt x="6482877" y="6283010"/>
                  <a:pt x="5151877" y="6845976"/>
                </a:cubicBezTo>
                <a:lnTo>
                  <a:pt x="5119021" y="6858001"/>
                </a:lnTo>
                <a:lnTo>
                  <a:pt x="2297779" y="6858001"/>
                </a:lnTo>
                <a:lnTo>
                  <a:pt x="2264924" y="6845976"/>
                </a:lnTo>
                <a:cubicBezTo>
                  <a:pt x="933923" y="6283010"/>
                  <a:pt x="0" y="4965070"/>
                  <a:pt x="0" y="3429000"/>
                </a:cubicBezTo>
                <a:cubicBezTo>
                  <a:pt x="0" y="1892930"/>
                  <a:pt x="933923" y="574990"/>
                  <a:pt x="2264924" y="1202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94FE51EC-6EEE-4E9B-95E0-8B3BEC6560A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667000" y="0"/>
            <a:ext cx="6858000" cy="6858000"/>
          </a:xfrm>
          <a:prstGeom prst="ellipse">
            <a:avLst/>
          </a:prstGeom>
          <a:pattFill prst="dkUpDiag">
            <a:fgClr>
              <a:schemeClr val="accent3"/>
            </a:fgClr>
            <a:bgClr>
              <a:schemeClr val="accent3">
                <a:lumMod val="75000"/>
              </a:schemeClr>
            </a:bgClr>
          </a:pattFill>
        </p:spPr>
        <p:txBody>
          <a:bodyPr vert="horz" lIns="91440" tIns="45720" rIns="91440" bIns="45720" rtlCol="0" anchor="t" anchorCtr="1">
            <a:noAutofit/>
          </a:bodyPr>
          <a:lstStyle>
            <a:lvl1pPr>
              <a:defRPr lang="en-GB" sz="160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0" lvl="0" indent="0" algn="ctr">
              <a:buNone/>
            </a:pPr>
            <a:r>
              <a:rPr lang="en-US" noProof="0" dirty="0"/>
              <a:t>Insert Image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FEC2E97-8DAA-48A7-AC52-B4B5AD2C486E}"/>
              </a:ext>
            </a:extLst>
          </p:cNvPr>
          <p:cNvCxnSpPr/>
          <p:nvPr userDrawn="1"/>
        </p:nvCxnSpPr>
        <p:spPr>
          <a:xfrm>
            <a:off x="5791785" y="3949699"/>
            <a:ext cx="608430" cy="0"/>
          </a:xfrm>
          <a:prstGeom prst="line">
            <a:avLst/>
          </a:prstGeom>
          <a:ln w="5715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55002804-57E2-4379-9103-073F4D46F01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127248" y="1124712"/>
            <a:ext cx="5943600" cy="2596896"/>
          </a:xfrm>
        </p:spPr>
        <p:txBody>
          <a:bodyPr vert="horz" lIns="91440" tIns="45720" rIns="91440" bIns="45720" rtlCol="0" anchor="b" anchorCtr="1">
            <a:noAutofit/>
          </a:bodyPr>
          <a:lstStyle>
            <a:lvl1pPr algn="ctr">
              <a:defRPr lang="en-GB" sz="5400" b="0">
                <a:solidFill>
                  <a:schemeClr val="bg1"/>
                </a:solidFill>
                <a:latin typeface="+mj-lt"/>
              </a:defRPr>
            </a:lvl1pPr>
          </a:lstStyle>
          <a:p>
            <a:pPr lvl="0" algn="ctr">
              <a:lnSpc>
                <a:spcPct val="80000"/>
              </a:lnSpc>
            </a:pPr>
            <a:r>
              <a:rPr lang="en-US" noProof="0"/>
              <a:t>THANK YOU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4182412-18B8-4AC3-AA61-DAFA9BEABEF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77266" y="4422773"/>
            <a:ext cx="3695206" cy="276999"/>
          </a:xfrm>
        </p:spPr>
        <p:txBody>
          <a:bodyPr lIns="0">
            <a:noAutofit/>
          </a:bodyPr>
          <a:lstStyle>
            <a:lvl1pPr marL="0" indent="0">
              <a:lnSpc>
                <a:spcPct val="100000"/>
              </a:lnSpc>
              <a:buNone/>
              <a:defRPr sz="1200" spc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04BD3722-9C29-415A-B4F9-404DF7CA27F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677266" y="4859273"/>
            <a:ext cx="3695206" cy="276999"/>
          </a:xfrm>
        </p:spPr>
        <p:txBody>
          <a:bodyPr lIns="0">
            <a:noAutofit/>
          </a:bodyPr>
          <a:lstStyle>
            <a:lvl1pPr marL="0" indent="0">
              <a:lnSpc>
                <a:spcPct val="100000"/>
              </a:lnSpc>
              <a:buNone/>
              <a:defRPr sz="1200" spc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Phone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19AB0B4C-135C-4049-A378-55E85A240EF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77266" y="5295773"/>
            <a:ext cx="3695206" cy="276999"/>
          </a:xfrm>
        </p:spPr>
        <p:txBody>
          <a:bodyPr lIns="0">
            <a:noAutofit/>
          </a:bodyPr>
          <a:lstStyle>
            <a:lvl1pPr marL="0" indent="0">
              <a:lnSpc>
                <a:spcPct val="100000"/>
              </a:lnSpc>
              <a:buNone/>
              <a:defRPr sz="1200" spc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Email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84C52246-1E1E-45D1-870F-11BEF236798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77266" y="5732272"/>
            <a:ext cx="3695206" cy="276999"/>
          </a:xfrm>
        </p:spPr>
        <p:txBody>
          <a:bodyPr lIns="0">
            <a:noAutofit/>
          </a:bodyPr>
          <a:lstStyle>
            <a:lvl1pPr marL="0" indent="0">
              <a:lnSpc>
                <a:spcPct val="100000"/>
              </a:lnSpc>
              <a:buNone/>
              <a:defRPr sz="1200" spc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Website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F26A2B2-5127-40E8-8422-F1A7836E061C}"/>
              </a:ext>
            </a:extLst>
          </p:cNvPr>
          <p:cNvCxnSpPr/>
          <p:nvPr userDrawn="1"/>
        </p:nvCxnSpPr>
        <p:spPr>
          <a:xfrm>
            <a:off x="4516210" y="4422773"/>
            <a:ext cx="0" cy="158649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Graphic 22" descr="User" title="Icon - Presenter Name">
            <a:extLst>
              <a:ext uri="{FF2B5EF4-FFF2-40B4-BE49-F238E27FC236}">
                <a16:creationId xmlns:a16="http://schemas.microsoft.com/office/drawing/2014/main" id="{D8682255-0CCB-4829-A139-1448962118E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2357" y="4451822"/>
            <a:ext cx="218900" cy="218900"/>
          </a:xfrm>
          <a:prstGeom prst="rect">
            <a:avLst/>
          </a:prstGeom>
        </p:spPr>
      </p:pic>
      <p:pic>
        <p:nvPicPr>
          <p:cNvPr id="24" name="Graphic 23" descr="Envelope" title="Icon Presenter Email">
            <a:extLst>
              <a:ext uri="{FF2B5EF4-FFF2-40B4-BE49-F238E27FC236}">
                <a16:creationId xmlns:a16="http://schemas.microsoft.com/office/drawing/2014/main" id="{C70B540F-9BDA-45EE-8344-27F1110D8E2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92357" y="5324822"/>
            <a:ext cx="218900" cy="218900"/>
          </a:xfrm>
          <a:prstGeom prst="rect">
            <a:avLst/>
          </a:prstGeom>
        </p:spPr>
      </p:pic>
      <p:pic>
        <p:nvPicPr>
          <p:cNvPr id="25" name="Graphic 24" descr="Smart Phone" title="Icon - Presenter Phone Number">
            <a:extLst>
              <a:ext uri="{FF2B5EF4-FFF2-40B4-BE49-F238E27FC236}">
                <a16:creationId xmlns:a16="http://schemas.microsoft.com/office/drawing/2014/main" id="{F9F9D3D1-F5F6-4B04-BA68-9B89F0E1FDE6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92357" y="4888322"/>
            <a:ext cx="218900" cy="218900"/>
          </a:xfrm>
          <a:prstGeom prst="rect">
            <a:avLst/>
          </a:prstGeom>
        </p:spPr>
      </p:pic>
      <p:pic>
        <p:nvPicPr>
          <p:cNvPr id="26" name="Graphic 25" descr="Link">
            <a:extLst>
              <a:ext uri="{FF2B5EF4-FFF2-40B4-BE49-F238E27FC236}">
                <a16:creationId xmlns:a16="http://schemas.microsoft.com/office/drawing/2014/main" id="{0A350BC5-221A-4142-86A1-5B33F3184E8B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179414" y="5748378"/>
            <a:ext cx="244786" cy="244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8500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887D6B07-9595-4D7C-A1C7-EE4327E86C4F}"/>
              </a:ext>
            </a:extLst>
          </p:cNvPr>
          <p:cNvGrpSpPr/>
          <p:nvPr userDrawn="1"/>
        </p:nvGrpSpPr>
        <p:grpSpPr>
          <a:xfrm>
            <a:off x="0" y="1770061"/>
            <a:ext cx="12192000" cy="3255962"/>
            <a:chOff x="0" y="1770061"/>
            <a:chExt cx="12192000" cy="3255962"/>
          </a:xfrm>
          <a:solidFill>
            <a:schemeClr val="bg2"/>
          </a:solidFill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1EAC7A8-37E9-4B9E-B736-A22B168C80E4}"/>
                </a:ext>
              </a:extLst>
            </p:cNvPr>
            <p:cNvSpPr/>
            <p:nvPr/>
          </p:nvSpPr>
          <p:spPr>
            <a:xfrm>
              <a:off x="0" y="1770061"/>
              <a:ext cx="12192000" cy="11969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72B49C9-D888-4DFD-821C-C8761C791457}"/>
                </a:ext>
              </a:extLst>
            </p:cNvPr>
            <p:cNvSpPr/>
            <p:nvPr/>
          </p:nvSpPr>
          <p:spPr>
            <a:xfrm>
              <a:off x="0" y="4954586"/>
              <a:ext cx="12192000" cy="714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77C6874-A790-4966-9E2B-1615E67A53D2}"/>
                </a:ext>
              </a:extLst>
            </p:cNvPr>
            <p:cNvSpPr/>
            <p:nvPr/>
          </p:nvSpPr>
          <p:spPr>
            <a:xfrm>
              <a:off x="0" y="4449763"/>
              <a:ext cx="12192000" cy="714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6B2B5D3-CC1C-45E2-BB10-D1175A138A49}"/>
                </a:ext>
              </a:extLst>
            </p:cNvPr>
            <p:cNvSpPr/>
            <p:nvPr/>
          </p:nvSpPr>
          <p:spPr>
            <a:xfrm>
              <a:off x="0" y="3975099"/>
              <a:ext cx="12192000" cy="2508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5994648-15A7-4F74-9BE2-5A7A9FF67672}"/>
                </a:ext>
              </a:extLst>
            </p:cNvPr>
            <p:cNvSpPr/>
            <p:nvPr/>
          </p:nvSpPr>
          <p:spPr>
            <a:xfrm>
              <a:off x="0" y="3079750"/>
              <a:ext cx="12192000" cy="6985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58E98649-FB1E-484B-911E-90A1B1AE58F1}"/>
              </a:ext>
            </a:extLst>
          </p:cNvPr>
          <p:cNvSpPr/>
          <p:nvPr userDrawn="1"/>
        </p:nvSpPr>
        <p:spPr>
          <a:xfrm>
            <a:off x="2387600" y="1"/>
            <a:ext cx="7416800" cy="6858001"/>
          </a:xfrm>
          <a:custGeom>
            <a:avLst/>
            <a:gdLst>
              <a:gd name="connsiteX0" fmla="*/ 2297777 w 7416800"/>
              <a:gd name="connsiteY0" fmla="*/ 0 h 6858001"/>
              <a:gd name="connsiteX1" fmla="*/ 5119024 w 7416800"/>
              <a:gd name="connsiteY1" fmla="*/ 0 h 6858001"/>
              <a:gd name="connsiteX2" fmla="*/ 5151877 w 7416800"/>
              <a:gd name="connsiteY2" fmla="*/ 12024 h 6858001"/>
              <a:gd name="connsiteX3" fmla="*/ 7416800 w 7416800"/>
              <a:gd name="connsiteY3" fmla="*/ 3429000 h 6858001"/>
              <a:gd name="connsiteX4" fmla="*/ 5151877 w 7416800"/>
              <a:gd name="connsiteY4" fmla="*/ 6845976 h 6858001"/>
              <a:gd name="connsiteX5" fmla="*/ 5119021 w 7416800"/>
              <a:gd name="connsiteY5" fmla="*/ 6858001 h 6858001"/>
              <a:gd name="connsiteX6" fmla="*/ 2297779 w 7416800"/>
              <a:gd name="connsiteY6" fmla="*/ 6858001 h 6858001"/>
              <a:gd name="connsiteX7" fmla="*/ 2264924 w 7416800"/>
              <a:gd name="connsiteY7" fmla="*/ 6845976 h 6858001"/>
              <a:gd name="connsiteX8" fmla="*/ 0 w 7416800"/>
              <a:gd name="connsiteY8" fmla="*/ 3429000 h 6858001"/>
              <a:gd name="connsiteX9" fmla="*/ 2264924 w 7416800"/>
              <a:gd name="connsiteY9" fmla="*/ 12024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416800" h="6858001">
                <a:moveTo>
                  <a:pt x="2297777" y="0"/>
                </a:moveTo>
                <a:lnTo>
                  <a:pt x="5119024" y="0"/>
                </a:lnTo>
                <a:lnTo>
                  <a:pt x="5151877" y="12024"/>
                </a:lnTo>
                <a:cubicBezTo>
                  <a:pt x="6482877" y="574990"/>
                  <a:pt x="7416800" y="1892930"/>
                  <a:pt x="7416800" y="3429000"/>
                </a:cubicBezTo>
                <a:cubicBezTo>
                  <a:pt x="7416800" y="4965070"/>
                  <a:pt x="6482877" y="6283010"/>
                  <a:pt x="5151877" y="6845976"/>
                </a:cubicBezTo>
                <a:lnTo>
                  <a:pt x="5119021" y="6858001"/>
                </a:lnTo>
                <a:lnTo>
                  <a:pt x="2297779" y="6858001"/>
                </a:lnTo>
                <a:lnTo>
                  <a:pt x="2264924" y="6845976"/>
                </a:lnTo>
                <a:cubicBezTo>
                  <a:pt x="933923" y="6283010"/>
                  <a:pt x="0" y="4965070"/>
                  <a:pt x="0" y="3429000"/>
                </a:cubicBezTo>
                <a:cubicBezTo>
                  <a:pt x="0" y="1892930"/>
                  <a:pt x="933923" y="574990"/>
                  <a:pt x="2264924" y="1202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371726A-1E0A-434B-A802-4FCC15A82D01}"/>
              </a:ext>
            </a:extLst>
          </p:cNvPr>
          <p:cNvSpPr/>
          <p:nvPr userDrawn="1"/>
        </p:nvSpPr>
        <p:spPr>
          <a:xfrm>
            <a:off x="2674071" y="21211"/>
            <a:ext cx="6843859" cy="6843859"/>
          </a:xfrm>
          <a:prstGeom prst="ellipse">
            <a:avLst/>
          </a:prstGeom>
          <a:pattFill prst="dkUpDiag">
            <a:fgClr>
              <a:schemeClr val="accent3"/>
            </a:fgClr>
            <a:bgClr>
              <a:schemeClr val="accent3">
                <a:lumMod val="75000"/>
              </a:schemeClr>
            </a:bgClr>
          </a:pattFill>
        </p:spPr>
        <p:txBody>
          <a:bodyPr vert="horz" lIns="91440" tIns="45720" rIns="91440" bIns="45720" rtlCol="0" anchor="t" anchorCtr="1">
            <a:noAutofit/>
          </a:bodyPr>
          <a:lstStyle/>
          <a:p>
            <a:pPr lvl="0" indent="0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en-US" sz="1600" noProof="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FEC2E97-8DAA-48A7-AC52-B4B5AD2C486E}"/>
              </a:ext>
            </a:extLst>
          </p:cNvPr>
          <p:cNvCxnSpPr/>
          <p:nvPr userDrawn="1"/>
        </p:nvCxnSpPr>
        <p:spPr>
          <a:xfrm>
            <a:off x="5791785" y="3949699"/>
            <a:ext cx="608430" cy="0"/>
          </a:xfrm>
          <a:prstGeom prst="line">
            <a:avLst/>
          </a:prstGeom>
          <a:ln w="5715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55002804-57E2-4379-9103-073F4D46F01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127248" y="1124712"/>
            <a:ext cx="5943600" cy="2596896"/>
          </a:xfrm>
        </p:spPr>
        <p:txBody>
          <a:bodyPr vert="horz" lIns="91440" tIns="45720" rIns="91440" bIns="45720" rtlCol="0" anchor="b" anchorCtr="1">
            <a:noAutofit/>
          </a:bodyPr>
          <a:lstStyle>
            <a:lvl1pPr algn="ctr">
              <a:defRPr lang="en-GB" sz="5400" b="0">
                <a:solidFill>
                  <a:schemeClr val="bg1"/>
                </a:solidFill>
                <a:latin typeface="+mj-lt"/>
              </a:defRPr>
            </a:lvl1pPr>
          </a:lstStyle>
          <a:p>
            <a:pPr lvl="0" algn="ctr">
              <a:lnSpc>
                <a:spcPct val="80000"/>
              </a:lnSpc>
            </a:pPr>
            <a:r>
              <a:rPr lang="en-US" noProof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D109CAD-EBE3-4421-954D-A76C885B275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584448" y="4315968"/>
            <a:ext cx="5029200" cy="886968"/>
          </a:xfrm>
        </p:spPr>
        <p:txBody>
          <a:bodyPr vert="horz" lIns="91440" tIns="45720" rIns="91440" bIns="45720" rtlCol="0" anchor="t" anchorCtr="0">
            <a:noAutofit/>
          </a:bodyPr>
          <a:lstStyle>
            <a:lvl1pPr marL="0" indent="0" algn="ctr">
              <a:buNone/>
              <a:defRPr lang="en-GB" sz="1800" b="1" spc="30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228600" lvl="0" indent="-228600" algn="ctr"/>
            <a:r>
              <a:rPr lang="en-US" noProof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53248222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8AA00B8F-30F3-4771-B340-04E5180F24CB}"/>
              </a:ext>
            </a:extLst>
          </p:cNvPr>
          <p:cNvGrpSpPr/>
          <p:nvPr userDrawn="1"/>
        </p:nvGrpSpPr>
        <p:grpSpPr>
          <a:xfrm flipV="1">
            <a:off x="0" y="2404423"/>
            <a:ext cx="12192000" cy="4453577"/>
            <a:chOff x="0" y="-277094"/>
            <a:chExt cx="12192000" cy="5876838"/>
          </a:xfrm>
          <a:solidFill>
            <a:schemeClr val="bg2">
              <a:alpha val="25000"/>
            </a:schemeClr>
          </a:solidFill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0208B4A-3F77-46D6-894B-E1FDAD5EF77C}"/>
                </a:ext>
              </a:extLst>
            </p:cNvPr>
            <p:cNvSpPr/>
            <p:nvPr/>
          </p:nvSpPr>
          <p:spPr>
            <a:xfrm>
              <a:off x="0" y="1811086"/>
              <a:ext cx="12192000" cy="11969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049B3A7-D7B3-4DED-82EF-7949C06DB4B2}"/>
                </a:ext>
              </a:extLst>
            </p:cNvPr>
            <p:cNvSpPr/>
            <p:nvPr/>
          </p:nvSpPr>
          <p:spPr>
            <a:xfrm>
              <a:off x="0" y="4954586"/>
              <a:ext cx="12192000" cy="714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97420EFC-AB3B-4D30-9B82-F93818D68456}"/>
                </a:ext>
              </a:extLst>
            </p:cNvPr>
            <p:cNvSpPr/>
            <p:nvPr/>
          </p:nvSpPr>
          <p:spPr>
            <a:xfrm>
              <a:off x="0" y="4487469"/>
              <a:ext cx="12192000" cy="714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E1AA950-E9D5-45D2-8DDB-2561BFC6C290}"/>
                </a:ext>
              </a:extLst>
            </p:cNvPr>
            <p:cNvSpPr/>
            <p:nvPr/>
          </p:nvSpPr>
          <p:spPr>
            <a:xfrm>
              <a:off x="0" y="3975099"/>
              <a:ext cx="12192000" cy="2508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9C364EA4-EB4C-4EBE-80D3-A6661DD396D5}"/>
                </a:ext>
              </a:extLst>
            </p:cNvPr>
            <p:cNvSpPr/>
            <p:nvPr/>
          </p:nvSpPr>
          <p:spPr>
            <a:xfrm>
              <a:off x="0" y="3142331"/>
              <a:ext cx="12192000" cy="6985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DF822B4B-4ECC-46E0-98C4-8752755855BC}"/>
                </a:ext>
              </a:extLst>
            </p:cNvPr>
            <p:cNvSpPr/>
            <p:nvPr userDrawn="1"/>
          </p:nvSpPr>
          <p:spPr>
            <a:xfrm>
              <a:off x="0" y="-277094"/>
              <a:ext cx="12192000" cy="195391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2B596D7-82DB-44A2-9A85-2074FFBDDA1F}"/>
                </a:ext>
              </a:extLst>
            </p:cNvPr>
            <p:cNvSpPr/>
            <p:nvPr userDrawn="1"/>
          </p:nvSpPr>
          <p:spPr>
            <a:xfrm>
              <a:off x="0" y="5575612"/>
              <a:ext cx="12192000" cy="2413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5469995F-A28F-40A2-AB9B-09ACC9FB0598}"/>
              </a:ext>
            </a:extLst>
          </p:cNvPr>
          <p:cNvSpPr/>
          <p:nvPr userDrawn="1"/>
        </p:nvSpPr>
        <p:spPr>
          <a:xfrm flipV="1">
            <a:off x="0" y="0"/>
            <a:ext cx="12192000" cy="6539124"/>
          </a:xfrm>
          <a:prstGeom prst="rect">
            <a:avLst/>
          </a:prstGeom>
          <a:gradFill>
            <a:gsLst>
              <a:gs pos="25000">
                <a:schemeClr val="bg1">
                  <a:alpha val="0"/>
                </a:schemeClr>
              </a:gs>
              <a:gs pos="75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B39506-58A9-4B12-A7D1-1B956C6BFA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25520" y="246253"/>
            <a:ext cx="8094972" cy="1738877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n-GB" sz="2400" b="1" dirty="0">
                <a:solidFill>
                  <a:schemeClr val="accent2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marL="0" lvl="0"/>
            <a:r>
              <a:rPr lang="en-US" noProof="0"/>
              <a:t>CLICK TO EDIT MASTER TITLE STYLE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CB2E658-DE02-4D14-8415-C9DDE61D9C38}"/>
              </a:ext>
            </a:extLst>
          </p:cNvPr>
          <p:cNvSpPr/>
          <p:nvPr userDrawn="1"/>
        </p:nvSpPr>
        <p:spPr>
          <a:xfrm>
            <a:off x="11230815" y="6327865"/>
            <a:ext cx="389686" cy="38968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E270D38-BDD4-4090-8678-9B54159F6735}"/>
              </a:ext>
            </a:extLst>
          </p:cNvPr>
          <p:cNvCxnSpPr/>
          <p:nvPr userDrawn="1"/>
        </p:nvCxnSpPr>
        <p:spPr>
          <a:xfrm>
            <a:off x="11107057" y="6294459"/>
            <a:ext cx="0" cy="4572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Slide Number Placeholder 13">
            <a:extLst>
              <a:ext uri="{FF2B5EF4-FFF2-40B4-BE49-F238E27FC236}">
                <a16:creationId xmlns:a16="http://schemas.microsoft.com/office/drawing/2014/main" id="{6CBA0A2A-9DE2-4857-B906-40C2FAD631A5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11230806" y="6327866"/>
            <a:ext cx="389686" cy="393610"/>
          </a:xfrm>
          <a:prstGeom prst="rect">
            <a:avLst/>
          </a:prstGeom>
        </p:spPr>
        <p:txBody>
          <a:bodyPr lIns="0" rIns="0" anchor="ctr" anchorCtr="1"/>
          <a:lstStyle>
            <a:lvl1pPr algn="ctr">
              <a:defRPr sz="10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fld id="{DCB4E619-4CA9-4A22-920F-20396BF50470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0FA4ECA-2E91-495E-BD1A-B2CAEE758E77}"/>
              </a:ext>
            </a:extLst>
          </p:cNvPr>
          <p:cNvCxnSpPr/>
          <p:nvPr userDrawn="1"/>
        </p:nvCxnSpPr>
        <p:spPr>
          <a:xfrm>
            <a:off x="0" y="6523059"/>
            <a:ext cx="1110996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B4B03F13-A59A-4526-9D17-27A3B8C63BCD}"/>
              </a:ext>
            </a:extLst>
          </p:cNvPr>
          <p:cNvSpPr/>
          <p:nvPr userDrawn="1"/>
        </p:nvSpPr>
        <p:spPr>
          <a:xfrm>
            <a:off x="-1" y="-16064"/>
            <a:ext cx="3981692" cy="2505614"/>
          </a:xfrm>
          <a:custGeom>
            <a:avLst/>
            <a:gdLst>
              <a:gd name="connsiteX0" fmla="*/ 0 w 3981692"/>
              <a:gd name="connsiteY0" fmla="*/ 0 h 2505614"/>
              <a:gd name="connsiteX1" fmla="*/ 3978183 w 3981692"/>
              <a:gd name="connsiteY1" fmla="*/ 0 h 2505614"/>
              <a:gd name="connsiteX2" fmla="*/ 3981692 w 3981692"/>
              <a:gd name="connsiteY2" fmla="*/ 54609 h 2505614"/>
              <a:gd name="connsiteX3" fmla="*/ 862315 w 3981692"/>
              <a:gd name="connsiteY3" fmla="*/ 2505614 h 2505614"/>
              <a:gd name="connsiteX4" fmla="*/ 233652 w 3981692"/>
              <a:gd name="connsiteY4" fmla="*/ 2455818 h 2505614"/>
              <a:gd name="connsiteX5" fmla="*/ 0 w 3981692"/>
              <a:gd name="connsiteY5" fmla="*/ 2408613 h 2505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981692" h="2505614">
                <a:moveTo>
                  <a:pt x="0" y="0"/>
                </a:moveTo>
                <a:lnTo>
                  <a:pt x="3978183" y="0"/>
                </a:lnTo>
                <a:lnTo>
                  <a:pt x="3981692" y="54609"/>
                </a:lnTo>
                <a:cubicBezTo>
                  <a:pt x="3981692" y="1408262"/>
                  <a:pt x="2585099" y="2505614"/>
                  <a:pt x="862315" y="2505614"/>
                </a:cubicBezTo>
                <a:cubicBezTo>
                  <a:pt x="646967" y="2505614"/>
                  <a:pt x="436716" y="2488468"/>
                  <a:pt x="233652" y="2455818"/>
                </a:cubicBezTo>
                <a:lnTo>
                  <a:pt x="0" y="240861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5A1E45B6-C7EC-4687-B8D8-10D1DBC47018}"/>
              </a:ext>
            </a:extLst>
          </p:cNvPr>
          <p:cNvSpPr/>
          <p:nvPr userDrawn="1"/>
        </p:nvSpPr>
        <p:spPr>
          <a:xfrm>
            <a:off x="0" y="-16063"/>
            <a:ext cx="3795148" cy="2242063"/>
          </a:xfrm>
          <a:custGeom>
            <a:avLst/>
            <a:gdLst>
              <a:gd name="connsiteX0" fmla="*/ 0 w 3795148"/>
              <a:gd name="connsiteY0" fmla="*/ 0 h 2242063"/>
              <a:gd name="connsiteX1" fmla="*/ 3795148 w 3795148"/>
              <a:gd name="connsiteY1" fmla="*/ 0 h 2242063"/>
              <a:gd name="connsiteX2" fmla="*/ 3793988 w 3795148"/>
              <a:gd name="connsiteY2" fmla="*/ 18343 h 2242063"/>
              <a:gd name="connsiteX3" fmla="*/ 708660 w 3795148"/>
              <a:gd name="connsiteY3" fmla="*/ 2242063 h 2242063"/>
              <a:gd name="connsiteX4" fmla="*/ 83632 w 3795148"/>
              <a:gd name="connsiteY4" fmla="*/ 2191740 h 2242063"/>
              <a:gd name="connsiteX5" fmla="*/ 0 w 3795148"/>
              <a:gd name="connsiteY5" fmla="*/ 2174565 h 22420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795148" h="2242063">
                <a:moveTo>
                  <a:pt x="0" y="0"/>
                </a:moveTo>
                <a:lnTo>
                  <a:pt x="3795148" y="0"/>
                </a:lnTo>
                <a:lnTo>
                  <a:pt x="3793988" y="18343"/>
                </a:lnTo>
                <a:cubicBezTo>
                  <a:pt x="3635169" y="1267374"/>
                  <a:pt x="2314432" y="2242063"/>
                  <a:pt x="708660" y="2242063"/>
                </a:cubicBezTo>
                <a:cubicBezTo>
                  <a:pt x="494557" y="2242063"/>
                  <a:pt x="285522" y="2224735"/>
                  <a:pt x="83632" y="2191740"/>
                </a:cubicBezTo>
                <a:lnTo>
                  <a:pt x="0" y="2174565"/>
                </a:lnTo>
                <a:close/>
              </a:path>
            </a:pathLst>
          </a:custGeom>
          <a:pattFill prst="dkUpDiag">
            <a:fgClr>
              <a:schemeClr val="accent3"/>
            </a:fgClr>
            <a:bgClr>
              <a:schemeClr val="accent3">
                <a:lumMod val="75000"/>
              </a:schemeClr>
            </a:bgClr>
          </a:patt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1" forceAA="0" compatLnSpc="1">
            <a:prstTxWarp prst="textNoShape">
              <a:avLst/>
            </a:prstTxWarp>
            <a:noAutofit/>
          </a:bodyPr>
          <a:lstStyle/>
          <a:p>
            <a:pPr lvl="0" indent="0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en-US" sz="1600" noProof="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48" name="Content Placeholder 2">
            <a:extLst>
              <a:ext uri="{FF2B5EF4-FFF2-40B4-BE49-F238E27FC236}">
                <a16:creationId xmlns:a16="http://schemas.microsoft.com/office/drawing/2014/main" id="{E8536E4F-F1FA-484F-8F59-EAADF8904D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346039"/>
            <a:ext cx="10782283" cy="3830924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4810011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8AA00B8F-30F3-4771-B340-04E5180F24CB}"/>
              </a:ext>
            </a:extLst>
          </p:cNvPr>
          <p:cNvGrpSpPr/>
          <p:nvPr userDrawn="1"/>
        </p:nvGrpSpPr>
        <p:grpSpPr>
          <a:xfrm flipV="1">
            <a:off x="0" y="2404423"/>
            <a:ext cx="12192000" cy="4453577"/>
            <a:chOff x="0" y="-277094"/>
            <a:chExt cx="12192000" cy="5876838"/>
          </a:xfrm>
          <a:solidFill>
            <a:schemeClr val="bg2">
              <a:alpha val="25000"/>
            </a:schemeClr>
          </a:solidFill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0208B4A-3F77-46D6-894B-E1FDAD5EF77C}"/>
                </a:ext>
              </a:extLst>
            </p:cNvPr>
            <p:cNvSpPr/>
            <p:nvPr/>
          </p:nvSpPr>
          <p:spPr>
            <a:xfrm>
              <a:off x="0" y="1811086"/>
              <a:ext cx="12192000" cy="11969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049B3A7-D7B3-4DED-82EF-7949C06DB4B2}"/>
                </a:ext>
              </a:extLst>
            </p:cNvPr>
            <p:cNvSpPr/>
            <p:nvPr/>
          </p:nvSpPr>
          <p:spPr>
            <a:xfrm>
              <a:off x="0" y="4954586"/>
              <a:ext cx="12192000" cy="714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97420EFC-AB3B-4D30-9B82-F93818D68456}"/>
                </a:ext>
              </a:extLst>
            </p:cNvPr>
            <p:cNvSpPr/>
            <p:nvPr/>
          </p:nvSpPr>
          <p:spPr>
            <a:xfrm>
              <a:off x="0" y="4487469"/>
              <a:ext cx="12192000" cy="714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E1AA950-E9D5-45D2-8DDB-2561BFC6C290}"/>
                </a:ext>
              </a:extLst>
            </p:cNvPr>
            <p:cNvSpPr/>
            <p:nvPr/>
          </p:nvSpPr>
          <p:spPr>
            <a:xfrm>
              <a:off x="0" y="3975099"/>
              <a:ext cx="12192000" cy="2508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9C364EA4-EB4C-4EBE-80D3-A6661DD396D5}"/>
                </a:ext>
              </a:extLst>
            </p:cNvPr>
            <p:cNvSpPr/>
            <p:nvPr/>
          </p:nvSpPr>
          <p:spPr>
            <a:xfrm>
              <a:off x="0" y="3142331"/>
              <a:ext cx="12192000" cy="6985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DF822B4B-4ECC-46E0-98C4-8752755855BC}"/>
                </a:ext>
              </a:extLst>
            </p:cNvPr>
            <p:cNvSpPr/>
            <p:nvPr userDrawn="1"/>
          </p:nvSpPr>
          <p:spPr>
            <a:xfrm>
              <a:off x="0" y="-277094"/>
              <a:ext cx="12192000" cy="195391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2B596D7-82DB-44A2-9A85-2074FFBDDA1F}"/>
                </a:ext>
              </a:extLst>
            </p:cNvPr>
            <p:cNvSpPr/>
            <p:nvPr userDrawn="1"/>
          </p:nvSpPr>
          <p:spPr>
            <a:xfrm>
              <a:off x="0" y="5575612"/>
              <a:ext cx="12192000" cy="2413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5469995F-A28F-40A2-AB9B-09ACC9FB0598}"/>
              </a:ext>
            </a:extLst>
          </p:cNvPr>
          <p:cNvSpPr/>
          <p:nvPr userDrawn="1"/>
        </p:nvSpPr>
        <p:spPr>
          <a:xfrm flipV="1">
            <a:off x="0" y="0"/>
            <a:ext cx="12192000" cy="6539124"/>
          </a:xfrm>
          <a:prstGeom prst="rect">
            <a:avLst/>
          </a:prstGeom>
          <a:gradFill>
            <a:gsLst>
              <a:gs pos="25000">
                <a:schemeClr val="bg1">
                  <a:alpha val="0"/>
                </a:schemeClr>
              </a:gs>
              <a:gs pos="75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B39506-58A9-4B12-A7D1-1B956C6BFA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25520" y="246253"/>
            <a:ext cx="8094972" cy="1738877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n-GB" sz="2400" b="1" dirty="0">
                <a:solidFill>
                  <a:schemeClr val="accent2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marL="0" lvl="0"/>
            <a:r>
              <a:rPr lang="en-US" noProof="0"/>
              <a:t>CLICK TO EDIT MASTER TITLE STYLE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CB2E658-DE02-4D14-8415-C9DDE61D9C38}"/>
              </a:ext>
            </a:extLst>
          </p:cNvPr>
          <p:cNvSpPr/>
          <p:nvPr userDrawn="1"/>
        </p:nvSpPr>
        <p:spPr>
          <a:xfrm>
            <a:off x="11230815" y="6327865"/>
            <a:ext cx="389686" cy="38968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E270D38-BDD4-4090-8678-9B54159F6735}"/>
              </a:ext>
            </a:extLst>
          </p:cNvPr>
          <p:cNvCxnSpPr/>
          <p:nvPr userDrawn="1"/>
        </p:nvCxnSpPr>
        <p:spPr>
          <a:xfrm>
            <a:off x="11107057" y="6294459"/>
            <a:ext cx="0" cy="4572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Slide Number Placeholder 13">
            <a:extLst>
              <a:ext uri="{FF2B5EF4-FFF2-40B4-BE49-F238E27FC236}">
                <a16:creationId xmlns:a16="http://schemas.microsoft.com/office/drawing/2014/main" id="{6CBA0A2A-9DE2-4857-B906-40C2FAD631A5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11230806" y="6327866"/>
            <a:ext cx="389686" cy="393610"/>
          </a:xfrm>
          <a:prstGeom prst="rect">
            <a:avLst/>
          </a:prstGeom>
        </p:spPr>
        <p:txBody>
          <a:bodyPr lIns="0" rIns="0" anchor="ctr" anchorCtr="1"/>
          <a:lstStyle>
            <a:lvl1pPr algn="ctr">
              <a:defRPr sz="10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fld id="{DCB4E619-4CA9-4A22-920F-20396BF50470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0FA4ECA-2E91-495E-BD1A-B2CAEE758E77}"/>
              </a:ext>
            </a:extLst>
          </p:cNvPr>
          <p:cNvCxnSpPr/>
          <p:nvPr userDrawn="1"/>
        </p:nvCxnSpPr>
        <p:spPr>
          <a:xfrm>
            <a:off x="0" y="6523059"/>
            <a:ext cx="1110996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4FC3C941-0608-44BE-A293-C20D8B8805D4}"/>
              </a:ext>
            </a:extLst>
          </p:cNvPr>
          <p:cNvSpPr/>
          <p:nvPr userDrawn="1"/>
        </p:nvSpPr>
        <p:spPr>
          <a:xfrm>
            <a:off x="0" y="-1"/>
            <a:ext cx="4587349" cy="2419039"/>
          </a:xfrm>
          <a:custGeom>
            <a:avLst/>
            <a:gdLst>
              <a:gd name="connsiteX0" fmla="*/ 0 w 4587349"/>
              <a:gd name="connsiteY0" fmla="*/ 0 h 2419039"/>
              <a:gd name="connsiteX1" fmla="*/ 4587349 w 4587349"/>
              <a:gd name="connsiteY1" fmla="*/ 0 h 2419039"/>
              <a:gd name="connsiteX2" fmla="*/ 4562933 w 4587349"/>
              <a:gd name="connsiteY2" fmla="*/ 72160 h 2419039"/>
              <a:gd name="connsiteX3" fmla="*/ 1203311 w 4587349"/>
              <a:gd name="connsiteY3" fmla="*/ 2419039 h 2419039"/>
              <a:gd name="connsiteX4" fmla="*/ 139724 w 4587349"/>
              <a:gd name="connsiteY4" fmla="*/ 2258240 h 2419039"/>
              <a:gd name="connsiteX5" fmla="*/ 0 w 4587349"/>
              <a:gd name="connsiteY5" fmla="*/ 2207100 h 241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87349" h="2419039">
                <a:moveTo>
                  <a:pt x="0" y="0"/>
                </a:moveTo>
                <a:lnTo>
                  <a:pt x="4587349" y="0"/>
                </a:lnTo>
                <a:lnTo>
                  <a:pt x="4562933" y="72160"/>
                </a:lnTo>
                <a:cubicBezTo>
                  <a:pt x="4061488" y="1441670"/>
                  <a:pt x="2746538" y="2419039"/>
                  <a:pt x="1203311" y="2419039"/>
                </a:cubicBezTo>
                <a:cubicBezTo>
                  <a:pt x="832937" y="2419039"/>
                  <a:pt x="475711" y="2362743"/>
                  <a:pt x="139724" y="2258240"/>
                </a:cubicBezTo>
                <a:lnTo>
                  <a:pt x="0" y="22071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A7107B1B-15F6-4743-8E90-18A0DC2B964E}"/>
              </a:ext>
            </a:extLst>
          </p:cNvPr>
          <p:cNvSpPr/>
          <p:nvPr userDrawn="1"/>
        </p:nvSpPr>
        <p:spPr>
          <a:xfrm>
            <a:off x="0" y="1"/>
            <a:ext cx="4341402" cy="2228445"/>
          </a:xfrm>
          <a:custGeom>
            <a:avLst/>
            <a:gdLst>
              <a:gd name="connsiteX0" fmla="*/ 0 w 4341402"/>
              <a:gd name="connsiteY0" fmla="*/ 0 h 2228445"/>
              <a:gd name="connsiteX1" fmla="*/ 4341402 w 4341402"/>
              <a:gd name="connsiteY1" fmla="*/ 0 h 2228445"/>
              <a:gd name="connsiteX2" fmla="*/ 4293306 w 4341402"/>
              <a:gd name="connsiteY2" fmla="*/ 133775 h 2228445"/>
              <a:gd name="connsiteX3" fmla="*/ 1300374 w 4341402"/>
              <a:gd name="connsiteY3" fmla="*/ 2224065 h 2228445"/>
              <a:gd name="connsiteX4" fmla="*/ 1124323 w 4341402"/>
              <a:gd name="connsiteY4" fmla="*/ 2228445 h 2228445"/>
              <a:gd name="connsiteX5" fmla="*/ 1124242 w 4341402"/>
              <a:gd name="connsiteY5" fmla="*/ 2228445 h 2228445"/>
              <a:gd name="connsiteX6" fmla="*/ 948190 w 4341402"/>
              <a:gd name="connsiteY6" fmla="*/ 2224065 h 2228445"/>
              <a:gd name="connsiteX7" fmla="*/ 106705 w 4341402"/>
              <a:gd name="connsiteY7" fmla="*/ 2077045 h 2228445"/>
              <a:gd name="connsiteX8" fmla="*/ 0 w 4341402"/>
              <a:gd name="connsiteY8" fmla="*/ 2041514 h 2228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341402" h="2228445">
                <a:moveTo>
                  <a:pt x="0" y="0"/>
                </a:moveTo>
                <a:lnTo>
                  <a:pt x="4341402" y="0"/>
                </a:lnTo>
                <a:lnTo>
                  <a:pt x="4293306" y="133775"/>
                </a:lnTo>
                <a:cubicBezTo>
                  <a:pt x="3804175" y="1311915"/>
                  <a:pt x="2656408" y="2156418"/>
                  <a:pt x="1300374" y="2224065"/>
                </a:cubicBezTo>
                <a:lnTo>
                  <a:pt x="1124323" y="2228445"/>
                </a:lnTo>
                <a:lnTo>
                  <a:pt x="1124242" y="2228445"/>
                </a:lnTo>
                <a:lnTo>
                  <a:pt x="948190" y="2224065"/>
                </a:lnTo>
                <a:cubicBezTo>
                  <a:pt x="656570" y="2209517"/>
                  <a:pt x="374582" y="2159041"/>
                  <a:pt x="106705" y="2077045"/>
                </a:cubicBezTo>
                <a:lnTo>
                  <a:pt x="0" y="2041514"/>
                </a:lnTo>
                <a:close/>
              </a:path>
            </a:pathLst>
          </a:custGeom>
          <a:pattFill prst="dkUpDiag">
            <a:fgClr>
              <a:schemeClr val="accent3"/>
            </a:fgClr>
            <a:bgClr>
              <a:schemeClr val="accent3">
                <a:lumMod val="75000"/>
              </a:schemeClr>
            </a:bgClr>
          </a:patt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1" forceAA="0" compatLnSpc="1">
            <a:prstTxWarp prst="textNoShape">
              <a:avLst/>
            </a:prstTxWarp>
            <a:noAutofit/>
          </a:bodyPr>
          <a:lstStyle/>
          <a:p>
            <a:pPr lvl="0" indent="0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en-US" sz="1600" noProof="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2CACE3D1-F863-4422-B475-730B2AEA71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437325"/>
            <a:ext cx="5181600" cy="3739638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8" name="Content Placeholder 3">
            <a:extLst>
              <a:ext uri="{FF2B5EF4-FFF2-40B4-BE49-F238E27FC236}">
                <a16:creationId xmlns:a16="http://schemas.microsoft.com/office/drawing/2014/main" id="{C6DDB857-67CE-4444-B436-F7A2F6E061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38886" y="2404377"/>
            <a:ext cx="5181600" cy="3772586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964296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47922399-8F89-408C-9341-D40CA0241FCA}"/>
              </a:ext>
            </a:extLst>
          </p:cNvPr>
          <p:cNvGrpSpPr/>
          <p:nvPr userDrawn="1"/>
        </p:nvGrpSpPr>
        <p:grpSpPr>
          <a:xfrm>
            <a:off x="0" y="0"/>
            <a:ext cx="12192000" cy="4453577"/>
            <a:chOff x="0" y="-277094"/>
            <a:chExt cx="12192000" cy="5876838"/>
          </a:xfrm>
          <a:solidFill>
            <a:schemeClr val="bg2">
              <a:alpha val="25000"/>
            </a:schemeClr>
          </a:solidFill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5EAD396-D3B3-4625-ACBD-8DCCDF68C02E}"/>
                </a:ext>
              </a:extLst>
            </p:cNvPr>
            <p:cNvSpPr/>
            <p:nvPr/>
          </p:nvSpPr>
          <p:spPr>
            <a:xfrm>
              <a:off x="0" y="1811086"/>
              <a:ext cx="12192000" cy="11969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D2C31EA-DE60-4B04-A0E7-EDD781F8A5ED}"/>
                </a:ext>
              </a:extLst>
            </p:cNvPr>
            <p:cNvSpPr/>
            <p:nvPr/>
          </p:nvSpPr>
          <p:spPr>
            <a:xfrm>
              <a:off x="0" y="4954586"/>
              <a:ext cx="12192000" cy="714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2826666-F495-4F73-9C0B-BC35C12A04E5}"/>
                </a:ext>
              </a:extLst>
            </p:cNvPr>
            <p:cNvSpPr/>
            <p:nvPr/>
          </p:nvSpPr>
          <p:spPr>
            <a:xfrm>
              <a:off x="0" y="4487469"/>
              <a:ext cx="12192000" cy="714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F7154B4-247C-4EA1-8F79-B1AFEA43A0F7}"/>
                </a:ext>
              </a:extLst>
            </p:cNvPr>
            <p:cNvSpPr/>
            <p:nvPr/>
          </p:nvSpPr>
          <p:spPr>
            <a:xfrm>
              <a:off x="0" y="3975099"/>
              <a:ext cx="12192000" cy="2508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433A835-6677-412B-8504-280D41A43FC8}"/>
                </a:ext>
              </a:extLst>
            </p:cNvPr>
            <p:cNvSpPr/>
            <p:nvPr/>
          </p:nvSpPr>
          <p:spPr>
            <a:xfrm>
              <a:off x="0" y="3142331"/>
              <a:ext cx="12192000" cy="6985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6019585-CD61-4AAA-BCA3-6E510EC9EBFD}"/>
                </a:ext>
              </a:extLst>
            </p:cNvPr>
            <p:cNvSpPr/>
            <p:nvPr userDrawn="1"/>
          </p:nvSpPr>
          <p:spPr>
            <a:xfrm>
              <a:off x="0" y="-277094"/>
              <a:ext cx="12192000" cy="195391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FB1669E-AC4B-4D18-ABA0-2ADB207AEC71}"/>
                </a:ext>
              </a:extLst>
            </p:cNvPr>
            <p:cNvSpPr/>
            <p:nvPr userDrawn="1"/>
          </p:nvSpPr>
          <p:spPr>
            <a:xfrm>
              <a:off x="0" y="5575612"/>
              <a:ext cx="12192000" cy="2413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7271D27F-F18F-48D4-ABF0-157A76F8D90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52000">
                <a:srgbClr val="FFFFFF">
                  <a:alpha val="70000"/>
                </a:srgbClr>
              </a:gs>
              <a:gs pos="9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A53B37E2-51CB-4B16-865A-4404D1562370}"/>
              </a:ext>
            </a:extLst>
          </p:cNvPr>
          <p:cNvSpPr/>
          <p:nvPr/>
        </p:nvSpPr>
        <p:spPr>
          <a:xfrm>
            <a:off x="5323076" y="997893"/>
            <a:ext cx="6868924" cy="5860108"/>
          </a:xfrm>
          <a:custGeom>
            <a:avLst/>
            <a:gdLst>
              <a:gd name="connsiteX0" fmla="*/ 3874977 w 6868924"/>
              <a:gd name="connsiteY0" fmla="*/ 0 h 5860108"/>
              <a:gd name="connsiteX1" fmla="*/ 6865098 w 6868924"/>
              <a:gd name="connsiteY1" fmla="*/ 1410132 h 5860108"/>
              <a:gd name="connsiteX2" fmla="*/ 6868924 w 6868924"/>
              <a:gd name="connsiteY2" fmla="*/ 1415249 h 5860108"/>
              <a:gd name="connsiteX3" fmla="*/ 6868924 w 6868924"/>
              <a:gd name="connsiteY3" fmla="*/ 5860108 h 5860108"/>
              <a:gd name="connsiteX4" fmla="*/ 551579 w 6868924"/>
              <a:gd name="connsiteY4" fmla="*/ 5860108 h 5860108"/>
              <a:gd name="connsiteX5" fmla="*/ 467689 w 6868924"/>
              <a:gd name="connsiteY5" fmla="*/ 5722022 h 5860108"/>
              <a:gd name="connsiteX6" fmla="*/ 0 w 6868924"/>
              <a:gd name="connsiteY6" fmla="*/ 3874977 h 5860108"/>
              <a:gd name="connsiteX7" fmla="*/ 3874977 w 6868924"/>
              <a:gd name="connsiteY7" fmla="*/ 0 h 5860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868924" h="5860108">
                <a:moveTo>
                  <a:pt x="3874977" y="0"/>
                </a:moveTo>
                <a:cubicBezTo>
                  <a:pt x="5078778" y="0"/>
                  <a:pt x="6154370" y="548929"/>
                  <a:pt x="6865098" y="1410132"/>
                </a:cubicBezTo>
                <a:lnTo>
                  <a:pt x="6868924" y="1415249"/>
                </a:lnTo>
                <a:lnTo>
                  <a:pt x="6868924" y="5860108"/>
                </a:lnTo>
                <a:lnTo>
                  <a:pt x="551579" y="5860108"/>
                </a:lnTo>
                <a:lnTo>
                  <a:pt x="467689" y="5722022"/>
                </a:lnTo>
                <a:cubicBezTo>
                  <a:pt x="169423" y="5172963"/>
                  <a:pt x="0" y="4543756"/>
                  <a:pt x="0" y="3874977"/>
                </a:cubicBezTo>
                <a:cubicBezTo>
                  <a:pt x="0" y="1734886"/>
                  <a:pt x="1734886" y="0"/>
                  <a:pt x="387497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4EAA5535-A3DD-490B-B233-9C9B84EECD1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76326" y="1251145"/>
            <a:ext cx="6615674" cy="5596389"/>
          </a:xfrm>
          <a:custGeom>
            <a:avLst/>
            <a:gdLst>
              <a:gd name="connsiteX0" fmla="*/ 3621727 w 6615674"/>
              <a:gd name="connsiteY0" fmla="*/ 0 h 5596389"/>
              <a:gd name="connsiteX1" fmla="*/ 6416428 w 6615674"/>
              <a:gd name="connsiteY1" fmla="*/ 1317972 h 5596389"/>
              <a:gd name="connsiteX2" fmla="*/ 6615674 w 6615674"/>
              <a:gd name="connsiteY2" fmla="*/ 1584421 h 5596389"/>
              <a:gd name="connsiteX3" fmla="*/ 6615674 w 6615674"/>
              <a:gd name="connsiteY3" fmla="*/ 5596389 h 5596389"/>
              <a:gd name="connsiteX4" fmla="*/ 587989 w 6615674"/>
              <a:gd name="connsiteY4" fmla="*/ 5596389 h 5596389"/>
              <a:gd name="connsiteX5" fmla="*/ 437123 w 6615674"/>
              <a:gd name="connsiteY5" fmla="*/ 5348058 h 5596389"/>
              <a:gd name="connsiteX6" fmla="*/ 0 w 6615674"/>
              <a:gd name="connsiteY6" fmla="*/ 3621727 h 5596389"/>
              <a:gd name="connsiteX7" fmla="*/ 3621727 w 6615674"/>
              <a:gd name="connsiteY7" fmla="*/ 0 h 5596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615674" h="5596389">
                <a:moveTo>
                  <a:pt x="3621727" y="0"/>
                </a:moveTo>
                <a:cubicBezTo>
                  <a:pt x="4746854" y="0"/>
                  <a:pt x="5752150" y="513054"/>
                  <a:pt x="6416428" y="1317972"/>
                </a:cubicBezTo>
                <a:lnTo>
                  <a:pt x="6615674" y="1584421"/>
                </a:lnTo>
                <a:lnTo>
                  <a:pt x="6615674" y="5596389"/>
                </a:lnTo>
                <a:lnTo>
                  <a:pt x="587989" y="5596389"/>
                </a:lnTo>
                <a:lnTo>
                  <a:pt x="437123" y="5348058"/>
                </a:lnTo>
                <a:cubicBezTo>
                  <a:pt x="158350" y="4834883"/>
                  <a:pt x="0" y="4246798"/>
                  <a:pt x="0" y="3621727"/>
                </a:cubicBezTo>
                <a:cubicBezTo>
                  <a:pt x="0" y="1621502"/>
                  <a:pt x="1621502" y="0"/>
                  <a:pt x="3621727" y="0"/>
                </a:cubicBezTo>
                <a:close/>
              </a:path>
            </a:pathLst>
          </a:custGeom>
          <a:pattFill prst="dkUpDiag">
            <a:fgClr>
              <a:schemeClr val="accent3"/>
            </a:fgClr>
            <a:bgClr>
              <a:schemeClr val="accent3">
                <a:lumMod val="75000"/>
              </a:schemeClr>
            </a:bgClr>
          </a:pattFill>
        </p:spPr>
        <p:txBody>
          <a:bodyPr vert="horz" wrap="square" lIns="274320" tIns="640080" rIns="91440" bIns="45720" rtlCol="0" anchor="ctr" anchorCtr="1">
            <a:noAutofit/>
          </a:bodyPr>
          <a:lstStyle>
            <a:lvl1pPr>
              <a:defRPr lang="en-US" sz="1600">
                <a:solidFill>
                  <a:schemeClr val="bg1"/>
                </a:solidFill>
                <a:cs typeface="Arial" panose="020B0604020202020204" pitchFamily="34" charset="0"/>
              </a:defRPr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B39506-58A9-4B12-A7D1-1B956C6BFA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0079" y="504419"/>
            <a:ext cx="5144927" cy="1480711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n-GB" sz="2400" b="1" dirty="0">
                <a:solidFill>
                  <a:schemeClr val="accent2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marL="0" lvl="0"/>
            <a:r>
              <a:rPr lang="en-US" noProof="0"/>
              <a:t>CLICK TO EDIT MASTER TITLE STYLE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F108634F-AB43-4931-97E0-C7125C9FD3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0080" y="2489548"/>
            <a:ext cx="4131946" cy="33794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7777839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8AA00B8F-30F3-4771-B340-04E5180F24CB}"/>
              </a:ext>
            </a:extLst>
          </p:cNvPr>
          <p:cNvGrpSpPr/>
          <p:nvPr userDrawn="1"/>
        </p:nvGrpSpPr>
        <p:grpSpPr>
          <a:xfrm flipV="1">
            <a:off x="0" y="2404423"/>
            <a:ext cx="12192000" cy="4453577"/>
            <a:chOff x="0" y="-277094"/>
            <a:chExt cx="12192000" cy="5876838"/>
          </a:xfrm>
          <a:solidFill>
            <a:schemeClr val="bg2">
              <a:alpha val="25000"/>
            </a:schemeClr>
          </a:solidFill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0208B4A-3F77-46D6-894B-E1FDAD5EF77C}"/>
                </a:ext>
              </a:extLst>
            </p:cNvPr>
            <p:cNvSpPr/>
            <p:nvPr/>
          </p:nvSpPr>
          <p:spPr>
            <a:xfrm>
              <a:off x="0" y="1811086"/>
              <a:ext cx="12192000" cy="11969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049B3A7-D7B3-4DED-82EF-7949C06DB4B2}"/>
                </a:ext>
              </a:extLst>
            </p:cNvPr>
            <p:cNvSpPr/>
            <p:nvPr/>
          </p:nvSpPr>
          <p:spPr>
            <a:xfrm>
              <a:off x="0" y="4954586"/>
              <a:ext cx="12192000" cy="714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97420EFC-AB3B-4D30-9B82-F93818D68456}"/>
                </a:ext>
              </a:extLst>
            </p:cNvPr>
            <p:cNvSpPr/>
            <p:nvPr/>
          </p:nvSpPr>
          <p:spPr>
            <a:xfrm>
              <a:off x="0" y="4487469"/>
              <a:ext cx="12192000" cy="714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E1AA950-E9D5-45D2-8DDB-2561BFC6C290}"/>
                </a:ext>
              </a:extLst>
            </p:cNvPr>
            <p:cNvSpPr/>
            <p:nvPr/>
          </p:nvSpPr>
          <p:spPr>
            <a:xfrm>
              <a:off x="0" y="3975099"/>
              <a:ext cx="12192000" cy="2508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9C364EA4-EB4C-4EBE-80D3-A6661DD396D5}"/>
                </a:ext>
              </a:extLst>
            </p:cNvPr>
            <p:cNvSpPr/>
            <p:nvPr/>
          </p:nvSpPr>
          <p:spPr>
            <a:xfrm>
              <a:off x="0" y="3142331"/>
              <a:ext cx="12192000" cy="6985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DF822B4B-4ECC-46E0-98C4-8752755855BC}"/>
                </a:ext>
              </a:extLst>
            </p:cNvPr>
            <p:cNvSpPr/>
            <p:nvPr userDrawn="1"/>
          </p:nvSpPr>
          <p:spPr>
            <a:xfrm>
              <a:off x="0" y="-277094"/>
              <a:ext cx="12192000" cy="195391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2B596D7-82DB-44A2-9A85-2074FFBDDA1F}"/>
                </a:ext>
              </a:extLst>
            </p:cNvPr>
            <p:cNvSpPr/>
            <p:nvPr userDrawn="1"/>
          </p:nvSpPr>
          <p:spPr>
            <a:xfrm>
              <a:off x="0" y="5575612"/>
              <a:ext cx="12192000" cy="2413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5469995F-A28F-40A2-AB9B-09ACC9FB0598}"/>
              </a:ext>
            </a:extLst>
          </p:cNvPr>
          <p:cNvSpPr/>
          <p:nvPr userDrawn="1"/>
        </p:nvSpPr>
        <p:spPr>
          <a:xfrm flipV="1">
            <a:off x="0" y="0"/>
            <a:ext cx="12192000" cy="6539124"/>
          </a:xfrm>
          <a:prstGeom prst="rect">
            <a:avLst/>
          </a:prstGeom>
          <a:gradFill>
            <a:gsLst>
              <a:gs pos="25000">
                <a:schemeClr val="bg1">
                  <a:alpha val="0"/>
                </a:schemeClr>
              </a:gs>
              <a:gs pos="75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B39506-58A9-4B12-A7D1-1B956C6BFA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25520" y="246253"/>
            <a:ext cx="8094972" cy="1738877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n-GB" sz="2400" b="1" dirty="0">
                <a:solidFill>
                  <a:schemeClr val="accent2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marL="0" lvl="0"/>
            <a:r>
              <a:rPr lang="en-US" noProof="0"/>
              <a:t>CLICK TO EDIT MASTER TITLE STYLE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CB2E658-DE02-4D14-8415-C9DDE61D9C38}"/>
              </a:ext>
            </a:extLst>
          </p:cNvPr>
          <p:cNvSpPr/>
          <p:nvPr userDrawn="1"/>
        </p:nvSpPr>
        <p:spPr>
          <a:xfrm>
            <a:off x="11230815" y="6327865"/>
            <a:ext cx="389686" cy="38968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E270D38-BDD4-4090-8678-9B54159F6735}"/>
              </a:ext>
            </a:extLst>
          </p:cNvPr>
          <p:cNvCxnSpPr/>
          <p:nvPr userDrawn="1"/>
        </p:nvCxnSpPr>
        <p:spPr>
          <a:xfrm>
            <a:off x="11107057" y="6294459"/>
            <a:ext cx="0" cy="4572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Slide Number Placeholder 13">
            <a:extLst>
              <a:ext uri="{FF2B5EF4-FFF2-40B4-BE49-F238E27FC236}">
                <a16:creationId xmlns:a16="http://schemas.microsoft.com/office/drawing/2014/main" id="{6CBA0A2A-9DE2-4857-B906-40C2FAD631A5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11230806" y="6327866"/>
            <a:ext cx="389686" cy="393610"/>
          </a:xfrm>
          <a:prstGeom prst="rect">
            <a:avLst/>
          </a:prstGeom>
        </p:spPr>
        <p:txBody>
          <a:bodyPr lIns="0" rIns="0" anchor="ctr" anchorCtr="1"/>
          <a:lstStyle>
            <a:lvl1pPr algn="ctr">
              <a:defRPr sz="10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fld id="{DCB4E619-4CA9-4A22-920F-20396BF50470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0FA4ECA-2E91-495E-BD1A-B2CAEE758E77}"/>
              </a:ext>
            </a:extLst>
          </p:cNvPr>
          <p:cNvCxnSpPr/>
          <p:nvPr userDrawn="1"/>
        </p:nvCxnSpPr>
        <p:spPr>
          <a:xfrm>
            <a:off x="0" y="6523059"/>
            <a:ext cx="1110996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4FC3C941-0608-44BE-A293-C20D8B8805D4}"/>
              </a:ext>
            </a:extLst>
          </p:cNvPr>
          <p:cNvSpPr/>
          <p:nvPr userDrawn="1"/>
        </p:nvSpPr>
        <p:spPr>
          <a:xfrm>
            <a:off x="0" y="-1"/>
            <a:ext cx="4587349" cy="2419039"/>
          </a:xfrm>
          <a:custGeom>
            <a:avLst/>
            <a:gdLst>
              <a:gd name="connsiteX0" fmla="*/ 0 w 4587349"/>
              <a:gd name="connsiteY0" fmla="*/ 0 h 2419039"/>
              <a:gd name="connsiteX1" fmla="*/ 4587349 w 4587349"/>
              <a:gd name="connsiteY1" fmla="*/ 0 h 2419039"/>
              <a:gd name="connsiteX2" fmla="*/ 4562933 w 4587349"/>
              <a:gd name="connsiteY2" fmla="*/ 72160 h 2419039"/>
              <a:gd name="connsiteX3" fmla="*/ 1203311 w 4587349"/>
              <a:gd name="connsiteY3" fmla="*/ 2419039 h 2419039"/>
              <a:gd name="connsiteX4" fmla="*/ 139724 w 4587349"/>
              <a:gd name="connsiteY4" fmla="*/ 2258240 h 2419039"/>
              <a:gd name="connsiteX5" fmla="*/ 0 w 4587349"/>
              <a:gd name="connsiteY5" fmla="*/ 2207100 h 241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87349" h="2419039">
                <a:moveTo>
                  <a:pt x="0" y="0"/>
                </a:moveTo>
                <a:lnTo>
                  <a:pt x="4587349" y="0"/>
                </a:lnTo>
                <a:lnTo>
                  <a:pt x="4562933" y="72160"/>
                </a:lnTo>
                <a:cubicBezTo>
                  <a:pt x="4061488" y="1441670"/>
                  <a:pt x="2746538" y="2419039"/>
                  <a:pt x="1203311" y="2419039"/>
                </a:cubicBezTo>
                <a:cubicBezTo>
                  <a:pt x="832937" y="2419039"/>
                  <a:pt x="475711" y="2362743"/>
                  <a:pt x="139724" y="2258240"/>
                </a:cubicBezTo>
                <a:lnTo>
                  <a:pt x="0" y="22071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A7107B1B-15F6-4743-8E90-18A0DC2B964E}"/>
              </a:ext>
            </a:extLst>
          </p:cNvPr>
          <p:cNvSpPr/>
          <p:nvPr userDrawn="1"/>
        </p:nvSpPr>
        <p:spPr>
          <a:xfrm>
            <a:off x="0" y="1"/>
            <a:ext cx="4341402" cy="2228445"/>
          </a:xfrm>
          <a:custGeom>
            <a:avLst/>
            <a:gdLst>
              <a:gd name="connsiteX0" fmla="*/ 0 w 4341402"/>
              <a:gd name="connsiteY0" fmla="*/ 0 h 2228445"/>
              <a:gd name="connsiteX1" fmla="*/ 4341402 w 4341402"/>
              <a:gd name="connsiteY1" fmla="*/ 0 h 2228445"/>
              <a:gd name="connsiteX2" fmla="*/ 4293306 w 4341402"/>
              <a:gd name="connsiteY2" fmla="*/ 133775 h 2228445"/>
              <a:gd name="connsiteX3" fmla="*/ 1300374 w 4341402"/>
              <a:gd name="connsiteY3" fmla="*/ 2224065 h 2228445"/>
              <a:gd name="connsiteX4" fmla="*/ 1124323 w 4341402"/>
              <a:gd name="connsiteY4" fmla="*/ 2228445 h 2228445"/>
              <a:gd name="connsiteX5" fmla="*/ 1124242 w 4341402"/>
              <a:gd name="connsiteY5" fmla="*/ 2228445 h 2228445"/>
              <a:gd name="connsiteX6" fmla="*/ 948190 w 4341402"/>
              <a:gd name="connsiteY6" fmla="*/ 2224065 h 2228445"/>
              <a:gd name="connsiteX7" fmla="*/ 106705 w 4341402"/>
              <a:gd name="connsiteY7" fmla="*/ 2077045 h 2228445"/>
              <a:gd name="connsiteX8" fmla="*/ 0 w 4341402"/>
              <a:gd name="connsiteY8" fmla="*/ 2041514 h 2228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341402" h="2228445">
                <a:moveTo>
                  <a:pt x="0" y="0"/>
                </a:moveTo>
                <a:lnTo>
                  <a:pt x="4341402" y="0"/>
                </a:lnTo>
                <a:lnTo>
                  <a:pt x="4293306" y="133775"/>
                </a:lnTo>
                <a:cubicBezTo>
                  <a:pt x="3804175" y="1311915"/>
                  <a:pt x="2656408" y="2156418"/>
                  <a:pt x="1300374" y="2224065"/>
                </a:cubicBezTo>
                <a:lnTo>
                  <a:pt x="1124323" y="2228445"/>
                </a:lnTo>
                <a:lnTo>
                  <a:pt x="1124242" y="2228445"/>
                </a:lnTo>
                <a:lnTo>
                  <a:pt x="948190" y="2224065"/>
                </a:lnTo>
                <a:cubicBezTo>
                  <a:pt x="656570" y="2209517"/>
                  <a:pt x="374582" y="2159041"/>
                  <a:pt x="106705" y="2077045"/>
                </a:cubicBezTo>
                <a:lnTo>
                  <a:pt x="0" y="2041514"/>
                </a:lnTo>
                <a:close/>
              </a:path>
            </a:pathLst>
          </a:custGeom>
          <a:pattFill prst="dkUpDiag">
            <a:fgClr>
              <a:schemeClr val="accent3"/>
            </a:fgClr>
            <a:bgClr>
              <a:schemeClr val="accent3">
                <a:lumMod val="75000"/>
              </a:schemeClr>
            </a:bgClr>
          </a:patt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1" forceAA="0" compatLnSpc="1">
            <a:prstTxWarp prst="textNoShape">
              <a:avLst/>
            </a:prstTxWarp>
            <a:noAutofit/>
          </a:bodyPr>
          <a:lstStyle/>
          <a:p>
            <a:pPr lvl="0" indent="0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en-US" sz="1600" noProof="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BF7D2858-2046-4CAD-A3EE-D0A4D0F2CA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123331"/>
            <a:ext cx="5157787" cy="62665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5" name="Content Placeholder 3">
            <a:extLst>
              <a:ext uri="{FF2B5EF4-FFF2-40B4-BE49-F238E27FC236}">
                <a16:creationId xmlns:a16="http://schemas.microsoft.com/office/drawing/2014/main" id="{2A9DBBF8-4A18-4CB1-A8AC-30C9B53080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839199"/>
            <a:ext cx="5157787" cy="3350464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6" name="Text Placeholder 4">
            <a:extLst>
              <a:ext uri="{FF2B5EF4-FFF2-40B4-BE49-F238E27FC236}">
                <a16:creationId xmlns:a16="http://schemas.microsoft.com/office/drawing/2014/main" id="{D3E81B2D-A79D-4DC3-B7DF-1E1E0F58E4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37304" y="2123331"/>
            <a:ext cx="5183188" cy="62665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7" name="Content Placeholder 5">
            <a:extLst>
              <a:ext uri="{FF2B5EF4-FFF2-40B4-BE49-F238E27FC236}">
                <a16:creationId xmlns:a16="http://schemas.microsoft.com/office/drawing/2014/main" id="{8C0B65ED-88D9-4E01-AD11-24590E2C7E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37304" y="2839199"/>
            <a:ext cx="5183188" cy="3350464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6143658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47922399-8F89-408C-9341-D40CA0241FCA}"/>
              </a:ext>
            </a:extLst>
          </p:cNvPr>
          <p:cNvGrpSpPr/>
          <p:nvPr userDrawn="1"/>
        </p:nvGrpSpPr>
        <p:grpSpPr>
          <a:xfrm>
            <a:off x="0" y="0"/>
            <a:ext cx="12192000" cy="4453577"/>
            <a:chOff x="0" y="-277094"/>
            <a:chExt cx="12192000" cy="5876838"/>
          </a:xfrm>
          <a:solidFill>
            <a:schemeClr val="bg2">
              <a:alpha val="25000"/>
            </a:schemeClr>
          </a:solidFill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5EAD396-D3B3-4625-ACBD-8DCCDF68C02E}"/>
                </a:ext>
              </a:extLst>
            </p:cNvPr>
            <p:cNvSpPr/>
            <p:nvPr/>
          </p:nvSpPr>
          <p:spPr>
            <a:xfrm>
              <a:off x="0" y="1811086"/>
              <a:ext cx="12192000" cy="11969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D2C31EA-DE60-4B04-A0E7-EDD781F8A5ED}"/>
                </a:ext>
              </a:extLst>
            </p:cNvPr>
            <p:cNvSpPr/>
            <p:nvPr/>
          </p:nvSpPr>
          <p:spPr>
            <a:xfrm>
              <a:off x="0" y="4954586"/>
              <a:ext cx="12192000" cy="714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2826666-F495-4F73-9C0B-BC35C12A04E5}"/>
                </a:ext>
              </a:extLst>
            </p:cNvPr>
            <p:cNvSpPr/>
            <p:nvPr/>
          </p:nvSpPr>
          <p:spPr>
            <a:xfrm>
              <a:off x="0" y="4487469"/>
              <a:ext cx="12192000" cy="714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F7154B4-247C-4EA1-8F79-B1AFEA43A0F7}"/>
                </a:ext>
              </a:extLst>
            </p:cNvPr>
            <p:cNvSpPr/>
            <p:nvPr/>
          </p:nvSpPr>
          <p:spPr>
            <a:xfrm>
              <a:off x="0" y="3975099"/>
              <a:ext cx="12192000" cy="2508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433A835-6677-412B-8504-280D41A43FC8}"/>
                </a:ext>
              </a:extLst>
            </p:cNvPr>
            <p:cNvSpPr/>
            <p:nvPr/>
          </p:nvSpPr>
          <p:spPr>
            <a:xfrm>
              <a:off x="0" y="3142331"/>
              <a:ext cx="12192000" cy="6985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6019585-CD61-4AAA-BCA3-6E510EC9EBFD}"/>
                </a:ext>
              </a:extLst>
            </p:cNvPr>
            <p:cNvSpPr/>
            <p:nvPr userDrawn="1"/>
          </p:nvSpPr>
          <p:spPr>
            <a:xfrm>
              <a:off x="0" y="-277094"/>
              <a:ext cx="12192000" cy="195391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FB1669E-AC4B-4D18-ABA0-2ADB207AEC71}"/>
                </a:ext>
              </a:extLst>
            </p:cNvPr>
            <p:cNvSpPr/>
            <p:nvPr userDrawn="1"/>
          </p:nvSpPr>
          <p:spPr>
            <a:xfrm>
              <a:off x="0" y="5575612"/>
              <a:ext cx="12192000" cy="2413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7271D27F-F18F-48D4-ABF0-157A76F8D90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52000">
                <a:srgbClr val="FFFFFF">
                  <a:alpha val="70000"/>
                </a:srgbClr>
              </a:gs>
              <a:gs pos="9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A53B37E2-51CB-4B16-865A-4404D1562370}"/>
              </a:ext>
            </a:extLst>
          </p:cNvPr>
          <p:cNvSpPr/>
          <p:nvPr/>
        </p:nvSpPr>
        <p:spPr>
          <a:xfrm>
            <a:off x="5323076" y="997893"/>
            <a:ext cx="6868924" cy="5860108"/>
          </a:xfrm>
          <a:custGeom>
            <a:avLst/>
            <a:gdLst>
              <a:gd name="connsiteX0" fmla="*/ 3874977 w 6868924"/>
              <a:gd name="connsiteY0" fmla="*/ 0 h 5860108"/>
              <a:gd name="connsiteX1" fmla="*/ 6865098 w 6868924"/>
              <a:gd name="connsiteY1" fmla="*/ 1410132 h 5860108"/>
              <a:gd name="connsiteX2" fmla="*/ 6868924 w 6868924"/>
              <a:gd name="connsiteY2" fmla="*/ 1415249 h 5860108"/>
              <a:gd name="connsiteX3" fmla="*/ 6868924 w 6868924"/>
              <a:gd name="connsiteY3" fmla="*/ 5860108 h 5860108"/>
              <a:gd name="connsiteX4" fmla="*/ 551579 w 6868924"/>
              <a:gd name="connsiteY4" fmla="*/ 5860108 h 5860108"/>
              <a:gd name="connsiteX5" fmla="*/ 467689 w 6868924"/>
              <a:gd name="connsiteY5" fmla="*/ 5722022 h 5860108"/>
              <a:gd name="connsiteX6" fmla="*/ 0 w 6868924"/>
              <a:gd name="connsiteY6" fmla="*/ 3874977 h 5860108"/>
              <a:gd name="connsiteX7" fmla="*/ 3874977 w 6868924"/>
              <a:gd name="connsiteY7" fmla="*/ 0 h 5860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868924" h="5860108">
                <a:moveTo>
                  <a:pt x="3874977" y="0"/>
                </a:moveTo>
                <a:cubicBezTo>
                  <a:pt x="5078778" y="0"/>
                  <a:pt x="6154370" y="548929"/>
                  <a:pt x="6865098" y="1410132"/>
                </a:cubicBezTo>
                <a:lnTo>
                  <a:pt x="6868924" y="1415249"/>
                </a:lnTo>
                <a:lnTo>
                  <a:pt x="6868924" y="5860108"/>
                </a:lnTo>
                <a:lnTo>
                  <a:pt x="551579" y="5860108"/>
                </a:lnTo>
                <a:lnTo>
                  <a:pt x="467689" y="5722022"/>
                </a:lnTo>
                <a:cubicBezTo>
                  <a:pt x="169423" y="5172963"/>
                  <a:pt x="0" y="4543756"/>
                  <a:pt x="0" y="3874977"/>
                </a:cubicBezTo>
                <a:cubicBezTo>
                  <a:pt x="0" y="1734886"/>
                  <a:pt x="1734886" y="0"/>
                  <a:pt x="387497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9BB6343A-FD10-4841-94C8-487A8E7E71C7}"/>
              </a:ext>
            </a:extLst>
          </p:cNvPr>
          <p:cNvSpPr>
            <a:spLocks noGrp="1"/>
          </p:cNvSpPr>
          <p:nvPr userDrawn="1">
            <p:ph type="pic" sz="quarter" idx="14" hasCustomPrompt="1"/>
          </p:nvPr>
        </p:nvSpPr>
        <p:spPr>
          <a:xfrm>
            <a:off x="5576326" y="1251144"/>
            <a:ext cx="6615674" cy="5625145"/>
          </a:xfrm>
          <a:custGeom>
            <a:avLst/>
            <a:gdLst>
              <a:gd name="connsiteX0" fmla="*/ 3621727 w 6615674"/>
              <a:gd name="connsiteY0" fmla="*/ 0 h 5625145"/>
              <a:gd name="connsiteX1" fmla="*/ 6416428 w 6615674"/>
              <a:gd name="connsiteY1" fmla="*/ 1317972 h 5625145"/>
              <a:gd name="connsiteX2" fmla="*/ 6615674 w 6615674"/>
              <a:gd name="connsiteY2" fmla="*/ 1584421 h 5625145"/>
              <a:gd name="connsiteX3" fmla="*/ 6615674 w 6615674"/>
              <a:gd name="connsiteY3" fmla="*/ 5625145 h 5625145"/>
              <a:gd name="connsiteX4" fmla="*/ 605458 w 6615674"/>
              <a:gd name="connsiteY4" fmla="*/ 5625145 h 5625145"/>
              <a:gd name="connsiteX5" fmla="*/ 437123 w 6615674"/>
              <a:gd name="connsiteY5" fmla="*/ 5348058 h 5625145"/>
              <a:gd name="connsiteX6" fmla="*/ 0 w 6615674"/>
              <a:gd name="connsiteY6" fmla="*/ 3621727 h 5625145"/>
              <a:gd name="connsiteX7" fmla="*/ 3621727 w 6615674"/>
              <a:gd name="connsiteY7" fmla="*/ 0 h 5625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615674" h="5625145">
                <a:moveTo>
                  <a:pt x="3621727" y="0"/>
                </a:moveTo>
                <a:cubicBezTo>
                  <a:pt x="4746854" y="0"/>
                  <a:pt x="5752150" y="513054"/>
                  <a:pt x="6416428" y="1317972"/>
                </a:cubicBezTo>
                <a:lnTo>
                  <a:pt x="6615674" y="1584421"/>
                </a:lnTo>
                <a:lnTo>
                  <a:pt x="6615674" y="5625145"/>
                </a:lnTo>
                <a:lnTo>
                  <a:pt x="605458" y="5625145"/>
                </a:lnTo>
                <a:lnTo>
                  <a:pt x="437123" y="5348058"/>
                </a:lnTo>
                <a:cubicBezTo>
                  <a:pt x="158350" y="4834883"/>
                  <a:pt x="0" y="4246798"/>
                  <a:pt x="0" y="3621727"/>
                </a:cubicBezTo>
                <a:cubicBezTo>
                  <a:pt x="0" y="1621502"/>
                  <a:pt x="1621502" y="0"/>
                  <a:pt x="3621727" y="0"/>
                </a:cubicBezTo>
                <a:close/>
              </a:path>
            </a:pathLst>
          </a:custGeom>
          <a:pattFill prst="dkUpDiag">
            <a:fgClr>
              <a:schemeClr val="accent3"/>
            </a:fgClr>
            <a:bgClr>
              <a:schemeClr val="accent3">
                <a:lumMod val="75000"/>
              </a:schemeClr>
            </a:bgClr>
          </a:pattFill>
        </p:spPr>
        <p:txBody>
          <a:bodyPr vert="horz" wrap="square" lIns="274320" tIns="640080" rIns="91440" bIns="45720" rtlCol="0" anchor="t" anchorCtr="1">
            <a:noAutofit/>
          </a:bodyPr>
          <a:lstStyle>
            <a:lvl1pPr>
              <a:defRPr lang="en-GB" sz="160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0" lvl="0" indent="0" algn="ctr">
              <a:buNone/>
            </a:pPr>
            <a:r>
              <a:rPr lang="en-US" noProof="0" dirty="0"/>
              <a:t>Insert 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B39506-58A9-4B12-A7D1-1B956C6BFA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0079" y="504419"/>
            <a:ext cx="5144927" cy="1480711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n-GB" sz="2400" b="1" dirty="0">
                <a:solidFill>
                  <a:schemeClr val="accent2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marL="0" lvl="0"/>
            <a:r>
              <a:rPr lang="en-US" noProof="0"/>
              <a:t>CLICK TO EDIT MASTER TITLE STYLE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19F3BCA0-0088-459C-B430-8B531ECC563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40080" y="2526124"/>
            <a:ext cx="3801966" cy="3653188"/>
          </a:xfrm>
        </p:spPr>
        <p:txBody>
          <a:bodyPr vert="horz" lIns="0" tIns="0" rIns="0" bIns="0" rtlCol="0">
            <a:noAutofit/>
          </a:bodyPr>
          <a:lstStyle>
            <a:lvl1pPr marL="0" indent="0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None/>
              <a:defRPr lang="en-US" sz="1400" dirty="0" smtClean="0">
                <a:latin typeface="+mn-lt"/>
                <a:cs typeface="Arial" panose="020B0604020202020204" pitchFamily="34" charset="0"/>
              </a:defRPr>
            </a:lvl1pPr>
          </a:lstStyle>
          <a:p>
            <a:pPr lvl="0">
              <a:spcBef>
                <a:spcPts val="1200"/>
              </a:spcBef>
              <a:spcAft>
                <a:spcPts val="1200"/>
              </a:spcAft>
            </a:pPr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2701851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47922399-8F89-408C-9341-D40CA0241FCA}"/>
              </a:ext>
            </a:extLst>
          </p:cNvPr>
          <p:cNvGrpSpPr/>
          <p:nvPr userDrawn="1"/>
        </p:nvGrpSpPr>
        <p:grpSpPr>
          <a:xfrm>
            <a:off x="0" y="0"/>
            <a:ext cx="12192000" cy="4453577"/>
            <a:chOff x="0" y="-277094"/>
            <a:chExt cx="12192000" cy="5876838"/>
          </a:xfrm>
          <a:solidFill>
            <a:schemeClr val="bg2">
              <a:alpha val="25000"/>
            </a:schemeClr>
          </a:solidFill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5EAD396-D3B3-4625-ACBD-8DCCDF68C02E}"/>
                </a:ext>
              </a:extLst>
            </p:cNvPr>
            <p:cNvSpPr/>
            <p:nvPr/>
          </p:nvSpPr>
          <p:spPr>
            <a:xfrm>
              <a:off x="0" y="1811086"/>
              <a:ext cx="12192000" cy="11969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D2C31EA-DE60-4B04-A0E7-EDD781F8A5ED}"/>
                </a:ext>
              </a:extLst>
            </p:cNvPr>
            <p:cNvSpPr/>
            <p:nvPr/>
          </p:nvSpPr>
          <p:spPr>
            <a:xfrm>
              <a:off x="0" y="4954586"/>
              <a:ext cx="12192000" cy="714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2826666-F495-4F73-9C0B-BC35C12A04E5}"/>
                </a:ext>
              </a:extLst>
            </p:cNvPr>
            <p:cNvSpPr/>
            <p:nvPr/>
          </p:nvSpPr>
          <p:spPr>
            <a:xfrm>
              <a:off x="0" y="4487469"/>
              <a:ext cx="12192000" cy="714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F7154B4-247C-4EA1-8F79-B1AFEA43A0F7}"/>
                </a:ext>
              </a:extLst>
            </p:cNvPr>
            <p:cNvSpPr/>
            <p:nvPr/>
          </p:nvSpPr>
          <p:spPr>
            <a:xfrm>
              <a:off x="0" y="3975099"/>
              <a:ext cx="12192000" cy="2508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433A835-6677-412B-8504-280D41A43FC8}"/>
                </a:ext>
              </a:extLst>
            </p:cNvPr>
            <p:cNvSpPr/>
            <p:nvPr/>
          </p:nvSpPr>
          <p:spPr>
            <a:xfrm>
              <a:off x="0" y="3142331"/>
              <a:ext cx="12192000" cy="6985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6019585-CD61-4AAA-BCA3-6E510EC9EBFD}"/>
                </a:ext>
              </a:extLst>
            </p:cNvPr>
            <p:cNvSpPr/>
            <p:nvPr userDrawn="1"/>
          </p:nvSpPr>
          <p:spPr>
            <a:xfrm>
              <a:off x="0" y="-277094"/>
              <a:ext cx="12192000" cy="195391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FB1669E-AC4B-4D18-ABA0-2ADB207AEC71}"/>
                </a:ext>
              </a:extLst>
            </p:cNvPr>
            <p:cNvSpPr/>
            <p:nvPr userDrawn="1"/>
          </p:nvSpPr>
          <p:spPr>
            <a:xfrm>
              <a:off x="0" y="5575612"/>
              <a:ext cx="12192000" cy="2413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76ABD40F-74C4-48BF-BEBE-FD456D424166}"/>
              </a:ext>
            </a:extLst>
          </p:cNvPr>
          <p:cNvSpPr/>
          <p:nvPr userDrawn="1"/>
        </p:nvSpPr>
        <p:spPr>
          <a:xfrm>
            <a:off x="4846320" y="0"/>
            <a:ext cx="7345680" cy="6907322"/>
          </a:xfrm>
          <a:custGeom>
            <a:avLst/>
            <a:gdLst>
              <a:gd name="connsiteX0" fmla="*/ 3543489 w 7345680"/>
              <a:gd name="connsiteY0" fmla="*/ 0 h 6907322"/>
              <a:gd name="connsiteX1" fmla="*/ 5432871 w 7345680"/>
              <a:gd name="connsiteY1" fmla="*/ 0 h 6907322"/>
              <a:gd name="connsiteX2" fmla="*/ 5609846 w 7345680"/>
              <a:gd name="connsiteY2" fmla="*/ 40446 h 6907322"/>
              <a:gd name="connsiteX3" fmla="*/ 7343079 w 7345680"/>
              <a:gd name="connsiteY3" fmla="*/ 915371 h 6907322"/>
              <a:gd name="connsiteX4" fmla="*/ 7345680 w 7345680"/>
              <a:gd name="connsiteY4" fmla="*/ 917602 h 6907322"/>
              <a:gd name="connsiteX5" fmla="*/ 7345680 w 7345680"/>
              <a:gd name="connsiteY5" fmla="*/ 6907322 h 6907322"/>
              <a:gd name="connsiteX6" fmla="*/ 822371 w 7345680"/>
              <a:gd name="connsiteY6" fmla="*/ 6907322 h 6907322"/>
              <a:gd name="connsiteX7" fmla="*/ 766511 w 7345680"/>
              <a:gd name="connsiteY7" fmla="*/ 6829539 h 6907322"/>
              <a:gd name="connsiteX8" fmla="*/ 0 w 7345680"/>
              <a:gd name="connsiteY8" fmla="*/ 4344739 h 6907322"/>
              <a:gd name="connsiteX9" fmla="*/ 3366514 w 7345680"/>
              <a:gd name="connsiteY9" fmla="*/ 40446 h 6907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345680" h="6907322">
                <a:moveTo>
                  <a:pt x="3543489" y="0"/>
                </a:moveTo>
                <a:lnTo>
                  <a:pt x="5432871" y="0"/>
                </a:lnTo>
                <a:lnTo>
                  <a:pt x="5609846" y="40446"/>
                </a:lnTo>
                <a:cubicBezTo>
                  <a:pt x="6255171" y="204854"/>
                  <a:pt x="6844336" y="507805"/>
                  <a:pt x="7343079" y="915371"/>
                </a:cubicBezTo>
                <a:lnTo>
                  <a:pt x="7345680" y="917602"/>
                </a:lnTo>
                <a:lnTo>
                  <a:pt x="7345680" y="6907322"/>
                </a:lnTo>
                <a:lnTo>
                  <a:pt x="822371" y="6907322"/>
                </a:lnTo>
                <a:lnTo>
                  <a:pt x="766511" y="6829539"/>
                </a:lnTo>
                <a:cubicBezTo>
                  <a:pt x="282576" y="6120238"/>
                  <a:pt x="0" y="5265165"/>
                  <a:pt x="0" y="4344739"/>
                </a:cubicBezTo>
                <a:cubicBezTo>
                  <a:pt x="0" y="2273781"/>
                  <a:pt x="1430540" y="533670"/>
                  <a:pt x="3366514" y="4044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271D27F-F18F-48D4-ABF0-157A76F8D90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52000">
                <a:srgbClr val="FFFFFF">
                  <a:alpha val="70000"/>
                </a:srgbClr>
              </a:gs>
              <a:gs pos="9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B39506-58A9-4B12-A7D1-1B956C6BFA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504419"/>
            <a:ext cx="4006532" cy="1480711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n-GB" sz="2400" b="1" dirty="0">
                <a:solidFill>
                  <a:schemeClr val="accent2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marL="0" lvl="0"/>
            <a:r>
              <a:rPr lang="en-US" noProof="0"/>
              <a:t>CLICK TO EDIT MASTER TITLE STYLE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298BAA80-2B02-4FB1-AE39-6D8426AB4FB7}"/>
              </a:ext>
            </a:extLst>
          </p:cNvPr>
          <p:cNvSpPr/>
          <p:nvPr userDrawn="1"/>
        </p:nvSpPr>
        <p:spPr>
          <a:xfrm>
            <a:off x="5323076" y="314025"/>
            <a:ext cx="6868924" cy="6593297"/>
          </a:xfrm>
          <a:custGeom>
            <a:avLst/>
            <a:gdLst>
              <a:gd name="connsiteX0" fmla="*/ 4079984 w 6868924"/>
              <a:gd name="connsiteY0" fmla="*/ 0 h 6593297"/>
              <a:gd name="connsiteX1" fmla="*/ 6675233 w 6868924"/>
              <a:gd name="connsiteY1" fmla="*/ 931670 h 6593297"/>
              <a:gd name="connsiteX2" fmla="*/ 6868924 w 6868924"/>
              <a:gd name="connsiteY2" fmla="*/ 1107709 h 6593297"/>
              <a:gd name="connsiteX3" fmla="*/ 6868924 w 6868924"/>
              <a:gd name="connsiteY3" fmla="*/ 6593297 h 6593297"/>
              <a:gd name="connsiteX4" fmla="*/ 867282 w 6868924"/>
              <a:gd name="connsiteY4" fmla="*/ 6593297 h 6593297"/>
              <a:gd name="connsiteX5" fmla="*/ 810549 w 6868924"/>
              <a:gd name="connsiteY5" fmla="*/ 6521104 h 6593297"/>
              <a:gd name="connsiteX6" fmla="*/ 0 w 6868924"/>
              <a:gd name="connsiteY6" fmla="*/ 4079984 h 6593297"/>
              <a:gd name="connsiteX7" fmla="*/ 4079984 w 6868924"/>
              <a:gd name="connsiteY7" fmla="*/ 0 h 6593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868924" h="6593297">
                <a:moveTo>
                  <a:pt x="4079984" y="0"/>
                </a:moveTo>
                <a:cubicBezTo>
                  <a:pt x="5065808" y="0"/>
                  <a:pt x="5969971" y="349636"/>
                  <a:pt x="6675233" y="931670"/>
                </a:cubicBezTo>
                <a:lnTo>
                  <a:pt x="6868924" y="1107709"/>
                </a:lnTo>
                <a:lnTo>
                  <a:pt x="6868924" y="6593297"/>
                </a:lnTo>
                <a:lnTo>
                  <a:pt x="867282" y="6593297"/>
                </a:lnTo>
                <a:lnTo>
                  <a:pt x="810549" y="6521104"/>
                </a:lnTo>
                <a:cubicBezTo>
                  <a:pt x="301472" y="5840388"/>
                  <a:pt x="0" y="4995393"/>
                  <a:pt x="0" y="4079984"/>
                </a:cubicBezTo>
                <a:cubicBezTo>
                  <a:pt x="0" y="1826671"/>
                  <a:pt x="1826671" y="0"/>
                  <a:pt x="4079984" y="0"/>
                </a:cubicBezTo>
                <a:close/>
              </a:path>
            </a:pathLst>
          </a:custGeom>
          <a:pattFill prst="dkUpDiag">
            <a:fgClr>
              <a:schemeClr val="accent3"/>
            </a:fgClr>
            <a:bgClr>
              <a:schemeClr val="accent3">
                <a:lumMod val="75000"/>
              </a:schemeClr>
            </a:bgClr>
          </a:pattFill>
        </p:spPr>
        <p:txBody>
          <a:bodyPr vert="horz" wrap="square" lIns="274320" tIns="640080" rIns="91440" bIns="45720" rtlCol="0" anchor="t" anchorCtr="1">
            <a:noAutofit/>
          </a:bodyPr>
          <a:lstStyle/>
          <a:p>
            <a:pPr lvl="0" indent="0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en-US" sz="1600" noProof="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B7859439-9F65-4FE4-AFB1-B035294531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35592" y="1480710"/>
            <a:ext cx="5144928" cy="4698602"/>
          </a:xfrm>
        </p:spPr>
        <p:txBody>
          <a:bodyPr anchor="t"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02002298-DFBB-481C-BB65-B2B03B0D82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4932496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8AA00B8F-30F3-4771-B340-04E5180F24CB}"/>
              </a:ext>
            </a:extLst>
          </p:cNvPr>
          <p:cNvGrpSpPr/>
          <p:nvPr userDrawn="1"/>
        </p:nvGrpSpPr>
        <p:grpSpPr>
          <a:xfrm flipV="1">
            <a:off x="0" y="2404423"/>
            <a:ext cx="12192000" cy="4453577"/>
            <a:chOff x="0" y="-277094"/>
            <a:chExt cx="12192000" cy="5876838"/>
          </a:xfrm>
          <a:solidFill>
            <a:schemeClr val="bg2">
              <a:alpha val="25000"/>
            </a:schemeClr>
          </a:solidFill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0208B4A-3F77-46D6-894B-E1FDAD5EF77C}"/>
                </a:ext>
              </a:extLst>
            </p:cNvPr>
            <p:cNvSpPr/>
            <p:nvPr/>
          </p:nvSpPr>
          <p:spPr>
            <a:xfrm>
              <a:off x="0" y="1811086"/>
              <a:ext cx="12192000" cy="11969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049B3A7-D7B3-4DED-82EF-7949C06DB4B2}"/>
                </a:ext>
              </a:extLst>
            </p:cNvPr>
            <p:cNvSpPr/>
            <p:nvPr/>
          </p:nvSpPr>
          <p:spPr>
            <a:xfrm>
              <a:off x="0" y="4954586"/>
              <a:ext cx="12192000" cy="714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97420EFC-AB3B-4D30-9B82-F93818D68456}"/>
                </a:ext>
              </a:extLst>
            </p:cNvPr>
            <p:cNvSpPr/>
            <p:nvPr/>
          </p:nvSpPr>
          <p:spPr>
            <a:xfrm>
              <a:off x="0" y="4487469"/>
              <a:ext cx="12192000" cy="714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E1AA950-E9D5-45D2-8DDB-2561BFC6C290}"/>
                </a:ext>
              </a:extLst>
            </p:cNvPr>
            <p:cNvSpPr/>
            <p:nvPr/>
          </p:nvSpPr>
          <p:spPr>
            <a:xfrm>
              <a:off x="0" y="3975099"/>
              <a:ext cx="12192000" cy="2508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9C364EA4-EB4C-4EBE-80D3-A6661DD396D5}"/>
                </a:ext>
              </a:extLst>
            </p:cNvPr>
            <p:cNvSpPr/>
            <p:nvPr/>
          </p:nvSpPr>
          <p:spPr>
            <a:xfrm>
              <a:off x="0" y="3142331"/>
              <a:ext cx="12192000" cy="6985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DF822B4B-4ECC-46E0-98C4-8752755855BC}"/>
                </a:ext>
              </a:extLst>
            </p:cNvPr>
            <p:cNvSpPr/>
            <p:nvPr userDrawn="1"/>
          </p:nvSpPr>
          <p:spPr>
            <a:xfrm>
              <a:off x="0" y="-277094"/>
              <a:ext cx="12192000" cy="195391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2B596D7-82DB-44A2-9A85-2074FFBDDA1F}"/>
                </a:ext>
              </a:extLst>
            </p:cNvPr>
            <p:cNvSpPr/>
            <p:nvPr userDrawn="1"/>
          </p:nvSpPr>
          <p:spPr>
            <a:xfrm>
              <a:off x="0" y="5575612"/>
              <a:ext cx="12192000" cy="2413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5469995F-A28F-40A2-AB9B-09ACC9FB0598}"/>
              </a:ext>
            </a:extLst>
          </p:cNvPr>
          <p:cNvSpPr/>
          <p:nvPr userDrawn="1"/>
        </p:nvSpPr>
        <p:spPr>
          <a:xfrm flipV="1">
            <a:off x="0" y="0"/>
            <a:ext cx="12192000" cy="6539124"/>
          </a:xfrm>
          <a:prstGeom prst="rect">
            <a:avLst/>
          </a:prstGeom>
          <a:gradFill>
            <a:gsLst>
              <a:gs pos="25000">
                <a:schemeClr val="bg1">
                  <a:alpha val="0"/>
                </a:schemeClr>
              </a:gs>
              <a:gs pos="75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CB2E658-DE02-4D14-8415-C9DDE61D9C38}"/>
              </a:ext>
            </a:extLst>
          </p:cNvPr>
          <p:cNvSpPr/>
          <p:nvPr userDrawn="1"/>
        </p:nvSpPr>
        <p:spPr>
          <a:xfrm>
            <a:off x="11230815" y="6327865"/>
            <a:ext cx="389686" cy="38968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E270D38-BDD4-4090-8678-9B54159F6735}"/>
              </a:ext>
            </a:extLst>
          </p:cNvPr>
          <p:cNvCxnSpPr/>
          <p:nvPr userDrawn="1"/>
        </p:nvCxnSpPr>
        <p:spPr>
          <a:xfrm>
            <a:off x="11107057" y="6294459"/>
            <a:ext cx="0" cy="4572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Slide Number Placeholder 13">
            <a:extLst>
              <a:ext uri="{FF2B5EF4-FFF2-40B4-BE49-F238E27FC236}">
                <a16:creationId xmlns:a16="http://schemas.microsoft.com/office/drawing/2014/main" id="{6CBA0A2A-9DE2-4857-B906-40C2FAD631A5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11230806" y="6327866"/>
            <a:ext cx="389686" cy="393610"/>
          </a:xfrm>
          <a:prstGeom prst="rect">
            <a:avLst/>
          </a:prstGeom>
        </p:spPr>
        <p:txBody>
          <a:bodyPr lIns="0" rIns="0" anchor="ctr" anchorCtr="1"/>
          <a:lstStyle>
            <a:lvl1pPr algn="ctr">
              <a:defRPr sz="10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fld id="{DCB4E619-4CA9-4A22-920F-20396BF50470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0FA4ECA-2E91-495E-BD1A-B2CAEE758E77}"/>
              </a:ext>
            </a:extLst>
          </p:cNvPr>
          <p:cNvCxnSpPr/>
          <p:nvPr userDrawn="1"/>
        </p:nvCxnSpPr>
        <p:spPr>
          <a:xfrm>
            <a:off x="0" y="6523059"/>
            <a:ext cx="1110996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87161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Picture with Caption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8CC2B20B-280D-44D1-8DC5-70D2B86B7655}"/>
              </a:ext>
            </a:extLst>
          </p:cNvPr>
          <p:cNvSpPr/>
          <p:nvPr userDrawn="1"/>
        </p:nvSpPr>
        <p:spPr>
          <a:xfrm rot="2448756">
            <a:off x="9181031" y="3380182"/>
            <a:ext cx="878193" cy="27398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8CF6415F-6279-47D7-81A8-7C667B82487D}"/>
              </a:ext>
            </a:extLst>
          </p:cNvPr>
          <p:cNvSpPr/>
          <p:nvPr userDrawn="1"/>
        </p:nvSpPr>
        <p:spPr>
          <a:xfrm>
            <a:off x="10143917" y="1890080"/>
            <a:ext cx="1638502" cy="163850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54F30F7-DC7A-41E3-A364-0B79CF985761}"/>
              </a:ext>
            </a:extLst>
          </p:cNvPr>
          <p:cNvSpPr/>
          <p:nvPr userDrawn="1"/>
        </p:nvSpPr>
        <p:spPr>
          <a:xfrm>
            <a:off x="7746136" y="2778308"/>
            <a:ext cx="1638502" cy="163850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672C4EBD-FB6B-4F9E-8562-1F4DD054DA6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4554538"/>
          </a:xfrm>
          <a:custGeom>
            <a:avLst/>
            <a:gdLst>
              <a:gd name="connsiteX0" fmla="*/ 8530200 w 12192000"/>
              <a:gd name="connsiteY0" fmla="*/ 3146226 h 4554538"/>
              <a:gd name="connsiteX1" fmla="*/ 7998793 w 12192000"/>
              <a:gd name="connsiteY1" fmla="*/ 4074032 h 4554538"/>
              <a:gd name="connsiteX2" fmla="*/ 9061603 w 12192000"/>
              <a:gd name="connsiteY2" fmla="*/ 4074032 h 4554538"/>
              <a:gd name="connsiteX3" fmla="*/ 10971786 w 12192000"/>
              <a:gd name="connsiteY3" fmla="*/ 2468328 h 4554538"/>
              <a:gd name="connsiteX4" fmla="*/ 11359570 w 12192000"/>
              <a:gd name="connsiteY4" fmla="*/ 2856109 h 4554538"/>
              <a:gd name="connsiteX5" fmla="*/ 10971786 w 12192000"/>
              <a:gd name="connsiteY5" fmla="*/ 3243892 h 4554538"/>
              <a:gd name="connsiteX6" fmla="*/ 10584005 w 12192000"/>
              <a:gd name="connsiteY6" fmla="*/ 2856109 h 4554538"/>
              <a:gd name="connsiteX7" fmla="*/ 10971786 w 12192000"/>
              <a:gd name="connsiteY7" fmla="*/ 2468328 h 4554538"/>
              <a:gd name="connsiteX8" fmla="*/ 10971786 w 12192000"/>
              <a:gd name="connsiteY8" fmla="*/ 2344811 h 4554538"/>
              <a:gd name="connsiteX9" fmla="*/ 10460488 w 12192000"/>
              <a:gd name="connsiteY9" fmla="*/ 2856109 h 4554538"/>
              <a:gd name="connsiteX10" fmla="*/ 10971786 w 12192000"/>
              <a:gd name="connsiteY10" fmla="*/ 3367407 h 4554538"/>
              <a:gd name="connsiteX11" fmla="*/ 11483084 w 12192000"/>
              <a:gd name="connsiteY11" fmla="*/ 2856109 h 4554538"/>
              <a:gd name="connsiteX12" fmla="*/ 10971786 w 12192000"/>
              <a:gd name="connsiteY12" fmla="*/ 2344811 h 4554538"/>
              <a:gd name="connsiteX13" fmla="*/ 0 w 12192000"/>
              <a:gd name="connsiteY13" fmla="*/ 0 h 4554538"/>
              <a:gd name="connsiteX14" fmla="*/ 12192000 w 12192000"/>
              <a:gd name="connsiteY14" fmla="*/ 0 h 4554538"/>
              <a:gd name="connsiteX15" fmla="*/ 12192000 w 12192000"/>
              <a:gd name="connsiteY15" fmla="*/ 4554538 h 4554538"/>
              <a:gd name="connsiteX16" fmla="*/ 10247582 w 12192000"/>
              <a:gd name="connsiteY16" fmla="*/ 4554538 h 4554538"/>
              <a:gd name="connsiteX17" fmla="*/ 10312021 w 12192000"/>
              <a:gd name="connsiteY17" fmla="*/ 4461275 h 4554538"/>
              <a:gd name="connsiteX18" fmla="*/ 10316869 w 12192000"/>
              <a:gd name="connsiteY18" fmla="*/ 4142971 h 4554538"/>
              <a:gd name="connsiteX19" fmla="*/ 10357084 w 12192000"/>
              <a:gd name="connsiteY19" fmla="*/ 3838490 h 4554538"/>
              <a:gd name="connsiteX20" fmla="*/ 10357084 w 12192000"/>
              <a:gd name="connsiteY20" fmla="*/ 3749442 h 4554538"/>
              <a:gd name="connsiteX21" fmla="*/ 10313637 w 12192000"/>
              <a:gd name="connsiteY21" fmla="*/ 3730054 h 4554538"/>
              <a:gd name="connsiteX22" fmla="*/ 10268036 w 12192000"/>
              <a:gd name="connsiteY22" fmla="*/ 3749442 h 4554538"/>
              <a:gd name="connsiteX23" fmla="*/ 10193352 w 12192000"/>
              <a:gd name="connsiteY23" fmla="*/ 4168821 h 4554538"/>
              <a:gd name="connsiteX24" fmla="*/ 10153137 w 12192000"/>
              <a:gd name="connsiteY24" fmla="*/ 4473302 h 4554538"/>
              <a:gd name="connsiteX25" fmla="*/ 9845786 w 12192000"/>
              <a:gd name="connsiteY25" fmla="*/ 4513516 h 4554538"/>
              <a:gd name="connsiteX26" fmla="*/ 9475883 w 12192000"/>
              <a:gd name="connsiteY26" fmla="*/ 4546819 h 4554538"/>
              <a:gd name="connsiteX27" fmla="*/ 9466655 w 12192000"/>
              <a:gd name="connsiteY27" fmla="*/ 4554538 h 4554538"/>
              <a:gd name="connsiteX28" fmla="*/ 0 w 12192000"/>
              <a:gd name="connsiteY28" fmla="*/ 4554538 h 4554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2192000" h="4554538">
                <a:moveTo>
                  <a:pt x="8530200" y="3146226"/>
                </a:moveTo>
                <a:lnTo>
                  <a:pt x="7998793" y="4074032"/>
                </a:lnTo>
                <a:lnTo>
                  <a:pt x="9061603" y="4074032"/>
                </a:lnTo>
                <a:close/>
                <a:moveTo>
                  <a:pt x="10971786" y="2468328"/>
                </a:moveTo>
                <a:cubicBezTo>
                  <a:pt x="11184348" y="2468328"/>
                  <a:pt x="11359570" y="2643547"/>
                  <a:pt x="11359570" y="2856109"/>
                </a:cubicBezTo>
                <a:cubicBezTo>
                  <a:pt x="11359570" y="3071545"/>
                  <a:pt x="11184348" y="3243892"/>
                  <a:pt x="10971786" y="3243892"/>
                </a:cubicBezTo>
                <a:cubicBezTo>
                  <a:pt x="10759224" y="3243892"/>
                  <a:pt x="10584005" y="3068671"/>
                  <a:pt x="10584005" y="2856109"/>
                </a:cubicBezTo>
                <a:cubicBezTo>
                  <a:pt x="10584005" y="2640676"/>
                  <a:pt x="10759224" y="2468328"/>
                  <a:pt x="10971786" y="2468328"/>
                </a:cubicBezTo>
                <a:close/>
                <a:moveTo>
                  <a:pt x="10971786" y="2344811"/>
                </a:moveTo>
                <a:cubicBezTo>
                  <a:pt x="10690285" y="2344811"/>
                  <a:pt x="10460488" y="2574608"/>
                  <a:pt x="10460488" y="2856109"/>
                </a:cubicBezTo>
                <a:cubicBezTo>
                  <a:pt x="10460488" y="3137610"/>
                  <a:pt x="10690285" y="3367407"/>
                  <a:pt x="10971786" y="3367407"/>
                </a:cubicBezTo>
                <a:cubicBezTo>
                  <a:pt x="11253287" y="3367407"/>
                  <a:pt x="11483084" y="3137610"/>
                  <a:pt x="11483084" y="2856109"/>
                </a:cubicBezTo>
                <a:cubicBezTo>
                  <a:pt x="11483084" y="2574608"/>
                  <a:pt x="11253287" y="2344811"/>
                  <a:pt x="10971786" y="2344811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4554538"/>
                </a:lnTo>
                <a:lnTo>
                  <a:pt x="10247582" y="4554538"/>
                </a:lnTo>
                <a:lnTo>
                  <a:pt x="10312021" y="4461275"/>
                </a:lnTo>
                <a:cubicBezTo>
                  <a:pt x="10357262" y="4356789"/>
                  <a:pt x="10336257" y="4244224"/>
                  <a:pt x="10316869" y="4142971"/>
                </a:cubicBezTo>
                <a:cubicBezTo>
                  <a:pt x="10293889" y="4022327"/>
                  <a:pt x="10276655" y="3918919"/>
                  <a:pt x="10357084" y="3838490"/>
                </a:cubicBezTo>
                <a:cubicBezTo>
                  <a:pt x="10382934" y="3815510"/>
                  <a:pt x="10382934" y="3775296"/>
                  <a:pt x="10357084" y="3749442"/>
                </a:cubicBezTo>
                <a:cubicBezTo>
                  <a:pt x="10345594" y="3736517"/>
                  <a:pt x="10329795" y="3730054"/>
                  <a:pt x="10313637" y="3730054"/>
                </a:cubicBezTo>
                <a:cubicBezTo>
                  <a:pt x="10297480" y="3730054"/>
                  <a:pt x="10280963" y="3736517"/>
                  <a:pt x="10268036" y="3749442"/>
                </a:cubicBezTo>
                <a:cubicBezTo>
                  <a:pt x="10138777" y="3878704"/>
                  <a:pt x="10167501" y="4033817"/>
                  <a:pt x="10193352" y="4168821"/>
                </a:cubicBezTo>
                <a:cubicBezTo>
                  <a:pt x="10216332" y="4289465"/>
                  <a:pt x="10233566" y="4392873"/>
                  <a:pt x="10153137" y="4473302"/>
                </a:cubicBezTo>
                <a:cubicBezTo>
                  <a:pt x="10069838" y="4553731"/>
                  <a:pt x="9966429" y="4536496"/>
                  <a:pt x="9845786" y="4513516"/>
                </a:cubicBezTo>
                <a:cubicBezTo>
                  <a:pt x="9725143" y="4490898"/>
                  <a:pt x="9593502" y="4466078"/>
                  <a:pt x="9475883" y="4546819"/>
                </a:cubicBezTo>
                <a:lnTo>
                  <a:pt x="9466655" y="4554538"/>
                </a:lnTo>
                <a:lnTo>
                  <a:pt x="0" y="455453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i="1"/>
            </a:lvl1pPr>
          </a:lstStyle>
          <a:p>
            <a:r>
              <a:rPr lang="en-US" dirty="0"/>
              <a:t>Insert Your Picture Here</a:t>
            </a: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FE0EC059-6580-471B-82B1-7BC2C482138A}"/>
              </a:ext>
            </a:extLst>
          </p:cNvPr>
          <p:cNvSpPr/>
          <p:nvPr userDrawn="1"/>
        </p:nvSpPr>
        <p:spPr>
          <a:xfrm>
            <a:off x="0" y="4554000"/>
            <a:ext cx="12192000" cy="2304000"/>
          </a:xfrm>
          <a:custGeom>
            <a:avLst/>
            <a:gdLst>
              <a:gd name="connsiteX0" fmla="*/ 0 w 12192000"/>
              <a:gd name="connsiteY0" fmla="*/ 0 h 2304000"/>
              <a:gd name="connsiteX1" fmla="*/ 9467298 w 12192000"/>
              <a:gd name="connsiteY1" fmla="*/ 0 h 2304000"/>
              <a:gd name="connsiteX2" fmla="*/ 9426407 w 12192000"/>
              <a:gd name="connsiteY2" fmla="*/ 34200 h 2304000"/>
              <a:gd name="connsiteX3" fmla="*/ 9351723 w 12192000"/>
              <a:gd name="connsiteY3" fmla="*/ 453579 h 2304000"/>
              <a:gd name="connsiteX4" fmla="*/ 9311509 w 12192000"/>
              <a:gd name="connsiteY4" fmla="*/ 758060 h 2304000"/>
              <a:gd name="connsiteX5" fmla="*/ 9004154 w 12192000"/>
              <a:gd name="connsiteY5" fmla="*/ 798275 h 2304000"/>
              <a:gd name="connsiteX6" fmla="*/ 8584775 w 12192000"/>
              <a:gd name="connsiteY6" fmla="*/ 872959 h 2304000"/>
              <a:gd name="connsiteX7" fmla="*/ 8584775 w 12192000"/>
              <a:gd name="connsiteY7" fmla="*/ 962006 h 2304000"/>
              <a:gd name="connsiteX8" fmla="*/ 8630734 w 12192000"/>
              <a:gd name="connsiteY8" fmla="*/ 982112 h 2304000"/>
              <a:gd name="connsiteX9" fmla="*/ 8679568 w 12192000"/>
              <a:gd name="connsiteY9" fmla="*/ 962006 h 2304000"/>
              <a:gd name="connsiteX10" fmla="*/ 8984048 w 12192000"/>
              <a:gd name="connsiteY10" fmla="*/ 921792 h 2304000"/>
              <a:gd name="connsiteX11" fmla="*/ 9403427 w 12192000"/>
              <a:gd name="connsiteY11" fmla="*/ 847108 h 2304000"/>
              <a:gd name="connsiteX12" fmla="*/ 9478111 w 12192000"/>
              <a:gd name="connsiteY12" fmla="*/ 430600 h 2304000"/>
              <a:gd name="connsiteX13" fmla="*/ 9518326 w 12192000"/>
              <a:gd name="connsiteY13" fmla="*/ 123248 h 2304000"/>
              <a:gd name="connsiteX14" fmla="*/ 9822806 w 12192000"/>
              <a:gd name="connsiteY14" fmla="*/ 83034 h 2304000"/>
              <a:gd name="connsiteX15" fmla="*/ 10242185 w 12192000"/>
              <a:gd name="connsiteY15" fmla="*/ 8350 h 2304000"/>
              <a:gd name="connsiteX16" fmla="*/ 10247954 w 12192000"/>
              <a:gd name="connsiteY16" fmla="*/ 0 h 2304000"/>
              <a:gd name="connsiteX17" fmla="*/ 12192000 w 12192000"/>
              <a:gd name="connsiteY17" fmla="*/ 0 h 2304000"/>
              <a:gd name="connsiteX18" fmla="*/ 12192000 w 12192000"/>
              <a:gd name="connsiteY18" fmla="*/ 2304000 h 2304000"/>
              <a:gd name="connsiteX19" fmla="*/ 0 w 12192000"/>
              <a:gd name="connsiteY19" fmla="*/ 2304000 h 230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2192000" h="2304000">
                <a:moveTo>
                  <a:pt x="0" y="0"/>
                </a:moveTo>
                <a:lnTo>
                  <a:pt x="9467298" y="0"/>
                </a:lnTo>
                <a:lnTo>
                  <a:pt x="9426407" y="34200"/>
                </a:lnTo>
                <a:cubicBezTo>
                  <a:pt x="9297145" y="163463"/>
                  <a:pt x="9325869" y="318575"/>
                  <a:pt x="9351723" y="453579"/>
                </a:cubicBezTo>
                <a:cubicBezTo>
                  <a:pt x="9374703" y="574223"/>
                  <a:pt x="9391937" y="677631"/>
                  <a:pt x="9311509" y="758060"/>
                </a:cubicBezTo>
                <a:cubicBezTo>
                  <a:pt x="9228206" y="838489"/>
                  <a:pt x="9124797" y="821254"/>
                  <a:pt x="9004154" y="798275"/>
                </a:cubicBezTo>
                <a:cubicBezTo>
                  <a:pt x="8866276" y="772424"/>
                  <a:pt x="8714037" y="743699"/>
                  <a:pt x="8584775" y="872959"/>
                </a:cubicBezTo>
                <a:cubicBezTo>
                  <a:pt x="8558924" y="895938"/>
                  <a:pt x="8558924" y="936153"/>
                  <a:pt x="8584775" y="962006"/>
                </a:cubicBezTo>
                <a:cubicBezTo>
                  <a:pt x="8599139" y="976367"/>
                  <a:pt x="8613500" y="982112"/>
                  <a:pt x="8630734" y="982112"/>
                </a:cubicBezTo>
                <a:cubicBezTo>
                  <a:pt x="8647969" y="982112"/>
                  <a:pt x="8662333" y="973496"/>
                  <a:pt x="8679568" y="962006"/>
                </a:cubicBezTo>
                <a:cubicBezTo>
                  <a:pt x="8759996" y="881577"/>
                  <a:pt x="8863405" y="898812"/>
                  <a:pt x="8984048" y="921792"/>
                </a:cubicBezTo>
                <a:cubicBezTo>
                  <a:pt x="9119052" y="947643"/>
                  <a:pt x="9274165" y="976367"/>
                  <a:pt x="9403427" y="847108"/>
                </a:cubicBezTo>
                <a:cubicBezTo>
                  <a:pt x="9532686" y="720720"/>
                  <a:pt x="9503962" y="565607"/>
                  <a:pt x="9478111" y="430600"/>
                </a:cubicBezTo>
                <a:cubicBezTo>
                  <a:pt x="9455131" y="309957"/>
                  <a:pt x="9437897" y="203677"/>
                  <a:pt x="9518326" y="123248"/>
                </a:cubicBezTo>
                <a:cubicBezTo>
                  <a:pt x="9598754" y="42819"/>
                  <a:pt x="9702163" y="60054"/>
                  <a:pt x="9822806" y="83034"/>
                </a:cubicBezTo>
                <a:cubicBezTo>
                  <a:pt x="9957810" y="108884"/>
                  <a:pt x="10112923" y="137609"/>
                  <a:pt x="10242185" y="8350"/>
                </a:cubicBezTo>
                <a:lnTo>
                  <a:pt x="10247954" y="0"/>
                </a:lnTo>
                <a:lnTo>
                  <a:pt x="12192000" y="0"/>
                </a:lnTo>
                <a:lnTo>
                  <a:pt x="12192000" y="2304000"/>
                </a:lnTo>
                <a:lnTo>
                  <a:pt x="0" y="2304000"/>
                </a:lnTo>
                <a:close/>
              </a:path>
            </a:pathLst>
          </a:cu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A6CD15-EEA4-46CB-A7B3-495FF7C8B4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0000" y="3833999"/>
            <a:ext cx="5937026" cy="720001"/>
          </a:xfrm>
          <a:solidFill>
            <a:schemeClr val="bg1"/>
          </a:solidFill>
        </p:spPr>
        <p:txBody>
          <a:bodyPr anchor="ctr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F20683-79D6-43CE-A167-BF1E25FA44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80000" y="4731026"/>
            <a:ext cx="9144000" cy="7200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60524263-835B-48D7-A2FC-25541FD95C43}"/>
              </a:ext>
            </a:extLst>
          </p:cNvPr>
          <p:cNvSpPr/>
          <p:nvPr/>
        </p:nvSpPr>
        <p:spPr>
          <a:xfrm>
            <a:off x="10460488" y="2344811"/>
            <a:ext cx="1005361" cy="1005361"/>
          </a:xfrm>
          <a:custGeom>
            <a:avLst/>
            <a:gdLst>
              <a:gd name="connsiteX0" fmla="*/ 169545 w 333375"/>
              <a:gd name="connsiteY0" fmla="*/ 339090 h 333375"/>
              <a:gd name="connsiteX1" fmla="*/ 0 w 333375"/>
              <a:gd name="connsiteY1" fmla="*/ 169545 h 333375"/>
              <a:gd name="connsiteX2" fmla="*/ 169545 w 333375"/>
              <a:gd name="connsiteY2" fmla="*/ 0 h 333375"/>
              <a:gd name="connsiteX3" fmla="*/ 339090 w 333375"/>
              <a:gd name="connsiteY3" fmla="*/ 169545 h 333375"/>
              <a:gd name="connsiteX4" fmla="*/ 169545 w 333375"/>
              <a:gd name="connsiteY4" fmla="*/ 339090 h 333375"/>
              <a:gd name="connsiteX5" fmla="*/ 169545 w 333375"/>
              <a:gd name="connsiteY5" fmla="*/ 40958 h 333375"/>
              <a:gd name="connsiteX6" fmla="*/ 40958 w 333375"/>
              <a:gd name="connsiteY6" fmla="*/ 169545 h 333375"/>
              <a:gd name="connsiteX7" fmla="*/ 169545 w 333375"/>
              <a:gd name="connsiteY7" fmla="*/ 298133 h 333375"/>
              <a:gd name="connsiteX8" fmla="*/ 298133 w 333375"/>
              <a:gd name="connsiteY8" fmla="*/ 169545 h 333375"/>
              <a:gd name="connsiteX9" fmla="*/ 169545 w 333375"/>
              <a:gd name="connsiteY9" fmla="*/ 40958 h 333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33375" h="333375">
                <a:moveTo>
                  <a:pt x="169545" y="339090"/>
                </a:moveTo>
                <a:cubicBezTo>
                  <a:pt x="76200" y="339090"/>
                  <a:pt x="0" y="262890"/>
                  <a:pt x="0" y="169545"/>
                </a:cubicBezTo>
                <a:cubicBezTo>
                  <a:pt x="0" y="76200"/>
                  <a:pt x="76200" y="0"/>
                  <a:pt x="169545" y="0"/>
                </a:cubicBezTo>
                <a:cubicBezTo>
                  <a:pt x="262890" y="0"/>
                  <a:pt x="339090" y="76200"/>
                  <a:pt x="339090" y="169545"/>
                </a:cubicBezTo>
                <a:cubicBezTo>
                  <a:pt x="339090" y="262890"/>
                  <a:pt x="262890" y="339090"/>
                  <a:pt x="169545" y="339090"/>
                </a:cubicBezTo>
                <a:close/>
                <a:moveTo>
                  <a:pt x="169545" y="40958"/>
                </a:moveTo>
                <a:cubicBezTo>
                  <a:pt x="99060" y="40958"/>
                  <a:pt x="40958" y="98108"/>
                  <a:pt x="40958" y="169545"/>
                </a:cubicBezTo>
                <a:cubicBezTo>
                  <a:pt x="40958" y="240030"/>
                  <a:pt x="99060" y="298133"/>
                  <a:pt x="169545" y="298133"/>
                </a:cubicBezTo>
                <a:cubicBezTo>
                  <a:pt x="240030" y="298133"/>
                  <a:pt x="298133" y="240983"/>
                  <a:pt x="298133" y="169545"/>
                </a:cubicBezTo>
                <a:cubicBezTo>
                  <a:pt x="298133" y="99060"/>
                  <a:pt x="240030" y="40958"/>
                  <a:pt x="169545" y="40958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2BB9EF5C-08CE-4A11-8FB9-D59AACF45C92}"/>
              </a:ext>
            </a:extLst>
          </p:cNvPr>
          <p:cNvSpPr/>
          <p:nvPr/>
        </p:nvSpPr>
        <p:spPr>
          <a:xfrm>
            <a:off x="7998793" y="3146226"/>
            <a:ext cx="1062810" cy="919187"/>
          </a:xfrm>
          <a:custGeom>
            <a:avLst/>
            <a:gdLst>
              <a:gd name="connsiteX0" fmla="*/ 0 w 352425"/>
              <a:gd name="connsiteY0" fmla="*/ 307658 h 304800"/>
              <a:gd name="connsiteX1" fmla="*/ 176213 w 352425"/>
              <a:gd name="connsiteY1" fmla="*/ 0 h 304800"/>
              <a:gd name="connsiteX2" fmla="*/ 352425 w 352425"/>
              <a:gd name="connsiteY2" fmla="*/ 307658 h 304800"/>
              <a:gd name="connsiteX3" fmla="*/ 0 w 352425"/>
              <a:gd name="connsiteY3" fmla="*/ 307658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2425" h="304800">
                <a:moveTo>
                  <a:pt x="0" y="307658"/>
                </a:moveTo>
                <a:lnTo>
                  <a:pt x="176213" y="0"/>
                </a:lnTo>
                <a:lnTo>
                  <a:pt x="352425" y="307658"/>
                </a:lnTo>
                <a:lnTo>
                  <a:pt x="0" y="307658"/>
                </a:lnTo>
                <a:close/>
              </a:path>
            </a:pathLst>
          </a:custGeom>
          <a:solidFill>
            <a:schemeClr val="accent5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056617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Page 1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36529" y="598866"/>
            <a:ext cx="8517297" cy="808038"/>
          </a:xfrm>
        </p:spPr>
        <p:txBody>
          <a:bodyPr anchor="b" anchorCtr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36529" y="1457705"/>
            <a:ext cx="8517297" cy="579438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8" name="Text Placeholder 47"/>
          <p:cNvSpPr>
            <a:spLocks noGrp="1"/>
          </p:cNvSpPr>
          <p:nvPr>
            <p:ph type="body" sz="quarter" idx="10"/>
          </p:nvPr>
        </p:nvSpPr>
        <p:spPr>
          <a:xfrm>
            <a:off x="3036531" y="2085484"/>
            <a:ext cx="3733709" cy="315912"/>
          </a:xfrm>
        </p:spPr>
        <p:txBody>
          <a:bodyPr wrap="none" anchor="ctr" anchorCtr="0"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5" name="AutoShape 89"/>
          <p:cNvSpPr>
            <a:spLocks noChangeAspect="1" noChangeArrowheads="1"/>
          </p:cNvSpPr>
          <p:nvPr userDrawn="1"/>
        </p:nvSpPr>
        <p:spPr bwMode="gray">
          <a:xfrm rot="5400000">
            <a:off x="857422" y="3543730"/>
            <a:ext cx="1314453" cy="3048344"/>
          </a:xfrm>
          <a:custGeom>
            <a:avLst/>
            <a:gdLst>
              <a:gd name="connsiteX0" fmla="*/ 0 w 3313112"/>
              <a:gd name="connsiteY0" fmla="*/ 2279114 h 2279114"/>
              <a:gd name="connsiteX1" fmla="*/ 2509749 w 3313112"/>
              <a:gd name="connsiteY1" fmla="*/ 0 h 2279114"/>
              <a:gd name="connsiteX2" fmla="*/ 3313112 w 3313112"/>
              <a:gd name="connsiteY2" fmla="*/ 2279114 h 2279114"/>
              <a:gd name="connsiteX3" fmla="*/ 0 w 3313112"/>
              <a:gd name="connsiteY3" fmla="*/ 2279114 h 2279114"/>
              <a:gd name="connsiteX0" fmla="*/ 0 w 919162"/>
              <a:gd name="connsiteY0" fmla="*/ 2209264 h 2279114"/>
              <a:gd name="connsiteX1" fmla="*/ 115799 w 919162"/>
              <a:gd name="connsiteY1" fmla="*/ 0 h 2279114"/>
              <a:gd name="connsiteX2" fmla="*/ 919162 w 919162"/>
              <a:gd name="connsiteY2" fmla="*/ 2279114 h 2279114"/>
              <a:gd name="connsiteX3" fmla="*/ 0 w 919162"/>
              <a:gd name="connsiteY3" fmla="*/ 2209264 h 2279114"/>
              <a:gd name="connsiteX0" fmla="*/ 0 w 1283493"/>
              <a:gd name="connsiteY0" fmla="*/ 2278320 h 2279114"/>
              <a:gd name="connsiteX1" fmla="*/ 480130 w 1283493"/>
              <a:gd name="connsiteY1" fmla="*/ 0 h 2279114"/>
              <a:gd name="connsiteX2" fmla="*/ 1283493 w 1283493"/>
              <a:gd name="connsiteY2" fmla="*/ 2279114 h 2279114"/>
              <a:gd name="connsiteX3" fmla="*/ 0 w 1283493"/>
              <a:gd name="connsiteY3" fmla="*/ 2278320 h 2279114"/>
              <a:gd name="connsiteX0" fmla="*/ 0 w 1309690"/>
              <a:gd name="connsiteY0" fmla="*/ 2278320 h 2286258"/>
              <a:gd name="connsiteX1" fmla="*/ 480130 w 1309690"/>
              <a:gd name="connsiteY1" fmla="*/ 0 h 2286258"/>
              <a:gd name="connsiteX2" fmla="*/ 1309690 w 1309690"/>
              <a:gd name="connsiteY2" fmla="*/ 2286258 h 2286258"/>
              <a:gd name="connsiteX3" fmla="*/ 0 w 1309690"/>
              <a:gd name="connsiteY3" fmla="*/ 2278320 h 2286258"/>
              <a:gd name="connsiteX0" fmla="*/ 0 w 1312072"/>
              <a:gd name="connsiteY0" fmla="*/ 2280701 h 2286258"/>
              <a:gd name="connsiteX1" fmla="*/ 482512 w 1312072"/>
              <a:gd name="connsiteY1" fmla="*/ 0 h 2286258"/>
              <a:gd name="connsiteX2" fmla="*/ 1312072 w 1312072"/>
              <a:gd name="connsiteY2" fmla="*/ 2286258 h 2286258"/>
              <a:gd name="connsiteX3" fmla="*/ 0 w 1312072"/>
              <a:gd name="connsiteY3" fmla="*/ 2280701 h 2286258"/>
              <a:gd name="connsiteX0" fmla="*/ 0 w 1314453"/>
              <a:gd name="connsiteY0" fmla="*/ 2283082 h 2286258"/>
              <a:gd name="connsiteX1" fmla="*/ 484893 w 1314453"/>
              <a:gd name="connsiteY1" fmla="*/ 0 h 2286258"/>
              <a:gd name="connsiteX2" fmla="*/ 1314453 w 1314453"/>
              <a:gd name="connsiteY2" fmla="*/ 2286258 h 2286258"/>
              <a:gd name="connsiteX3" fmla="*/ 0 w 1314453"/>
              <a:gd name="connsiteY3" fmla="*/ 2283082 h 2286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4453" h="2286258">
                <a:moveTo>
                  <a:pt x="0" y="2283082"/>
                </a:moveTo>
                <a:lnTo>
                  <a:pt x="484893" y="0"/>
                </a:lnTo>
                <a:lnTo>
                  <a:pt x="1314453" y="2286258"/>
                </a:lnTo>
                <a:lnTo>
                  <a:pt x="0" y="2283082"/>
                </a:lnTo>
                <a:close/>
              </a:path>
            </a:pathLst>
          </a:custGeom>
          <a:blipFill dpi="0" rotWithShape="0">
            <a:blip r:embed="rId2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  <a:effectLst/>
        </p:spPr>
        <p:txBody>
          <a:bodyPr rot="10800000" vert="eaVert" wrap="none" lIns="0" tIns="0" rIns="0" bIns="0" anchor="ctr"/>
          <a:lstStyle/>
          <a:p>
            <a:endParaRPr lang="en-GB" sz="1800" noProof="0" dirty="0">
              <a:solidFill>
                <a:schemeClr val="tx1"/>
              </a:solidFill>
            </a:endParaRPr>
          </a:p>
        </p:txBody>
      </p:sp>
      <p:sp>
        <p:nvSpPr>
          <p:cNvPr id="46" name="Freeform 8"/>
          <p:cNvSpPr>
            <a:spLocks/>
          </p:cNvSpPr>
          <p:nvPr userDrawn="1"/>
        </p:nvSpPr>
        <p:spPr bwMode="gray">
          <a:xfrm>
            <a:off x="3038821" y="2403073"/>
            <a:ext cx="9153180" cy="2493085"/>
          </a:xfrm>
          <a:custGeom>
            <a:avLst/>
            <a:gdLst/>
            <a:ahLst/>
            <a:cxnLst>
              <a:cxn ang="0">
                <a:pos x="0" y="1852"/>
              </a:cxn>
              <a:cxn ang="0">
                <a:pos x="5081" y="0"/>
              </a:cxn>
              <a:cxn ang="0">
                <a:pos x="5081" y="968"/>
              </a:cxn>
              <a:cxn ang="0">
                <a:pos x="0" y="1852"/>
              </a:cxn>
            </a:cxnLst>
            <a:rect l="0" t="0" r="r" b="b"/>
            <a:pathLst>
              <a:path w="5081" h="1852">
                <a:moveTo>
                  <a:pt x="0" y="1852"/>
                </a:moveTo>
                <a:lnTo>
                  <a:pt x="5081" y="0"/>
                </a:lnTo>
                <a:lnTo>
                  <a:pt x="5081" y="968"/>
                </a:lnTo>
                <a:lnTo>
                  <a:pt x="0" y="1852"/>
                </a:lnTo>
                <a:close/>
              </a:path>
            </a:pathLst>
          </a:cu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sz="1800"/>
          </a:p>
        </p:txBody>
      </p:sp>
      <p:pic>
        <p:nvPicPr>
          <p:cNvPr id="3074" name="Picture 2" descr="C:\Users\x81870\Desktop\EY_Logo2_grey_CMYK.emf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1067" y="5749263"/>
            <a:ext cx="1309363" cy="74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/>
          <p:cNvPicPr>
            <a:picLocks noChangeAspect="1" noChangeArrowheads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6" t="2338" r="87690" b="86318"/>
          <a:stretch/>
        </p:blipFill>
        <p:spPr bwMode="auto">
          <a:xfrm>
            <a:off x="-3295153" y="1413570"/>
            <a:ext cx="3018972" cy="9724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TextBox 19"/>
          <p:cNvSpPr txBox="1"/>
          <p:nvPr userDrawn="1"/>
        </p:nvSpPr>
        <p:spPr>
          <a:xfrm>
            <a:off x="-4465173" y="44624"/>
            <a:ext cx="4242361" cy="1224000"/>
          </a:xfrm>
          <a:prstGeom prst="rect">
            <a:avLst/>
          </a:prstGeom>
          <a:solidFill>
            <a:srgbClr val="FFE87F"/>
          </a:solidFill>
        </p:spPr>
        <p:txBody>
          <a:bodyPr wrap="square" lIns="36000" tIns="36576" rIns="36000" bIns="36000" rtlCol="0">
            <a:noAutofit/>
          </a:bodyPr>
          <a:lstStyle/>
          <a:p>
            <a:pPr>
              <a:lnSpc>
                <a:spcPct val="100000"/>
              </a:lnSpc>
              <a:spcAft>
                <a:spcPts val="200"/>
              </a:spcAft>
              <a:buClr>
                <a:schemeClr val="accent2"/>
              </a:buClr>
              <a:buSzPct val="70000"/>
            </a:pPr>
            <a:r>
              <a:rPr lang="en-US" sz="1200" b="1" dirty="0">
                <a:solidFill>
                  <a:schemeClr val="accent1"/>
                </a:solidFill>
              </a:rPr>
              <a:t>About color themes</a:t>
            </a:r>
          </a:p>
          <a:p>
            <a:pPr marL="347663">
              <a:lnSpc>
                <a:spcPct val="100000"/>
              </a:lnSpc>
              <a:spcAft>
                <a:spcPts val="200"/>
              </a:spcAft>
              <a:buSzPct val="100000"/>
            </a:pPr>
            <a:r>
              <a:rPr lang="en-US" sz="1000" b="1" dirty="0">
                <a:solidFill>
                  <a:schemeClr val="accent1"/>
                </a:solidFill>
              </a:rPr>
              <a:t>Choose the appropriate design theme</a:t>
            </a:r>
            <a:r>
              <a:rPr lang="en-US" sz="1000" b="1" baseline="0" dirty="0">
                <a:solidFill>
                  <a:schemeClr val="accent1"/>
                </a:solidFill>
              </a:rPr>
              <a:t> </a:t>
            </a:r>
            <a:r>
              <a:rPr lang="en-US" sz="1000" b="1" dirty="0">
                <a:solidFill>
                  <a:schemeClr val="accent1"/>
                </a:solidFill>
              </a:rPr>
              <a:t>for your presentation. </a:t>
            </a:r>
            <a:r>
              <a:rPr lang="en-US" sz="1000" dirty="0">
                <a:solidFill>
                  <a:schemeClr val="accent1"/>
                </a:solidFill>
              </a:rPr>
              <a:t>The first two options on</a:t>
            </a:r>
            <a:r>
              <a:rPr lang="en-US" sz="1000" baseline="0" dirty="0">
                <a:solidFill>
                  <a:schemeClr val="accent1"/>
                </a:solidFill>
              </a:rPr>
              <a:t> </a:t>
            </a:r>
            <a:r>
              <a:rPr lang="en-US" sz="1000" dirty="0">
                <a:solidFill>
                  <a:schemeClr val="accent1"/>
                </a:solidFill>
              </a:rPr>
              <a:t>the design tab are correct EY themes, these two are the only ones that should</a:t>
            </a:r>
            <a:r>
              <a:rPr lang="en-US" sz="1000" baseline="0" dirty="0">
                <a:solidFill>
                  <a:schemeClr val="accent1"/>
                </a:solidFill>
              </a:rPr>
              <a:t> be used</a:t>
            </a:r>
            <a:r>
              <a:rPr lang="en-US" sz="1000" dirty="0">
                <a:solidFill>
                  <a:schemeClr val="accent1"/>
                </a:solidFill>
              </a:rPr>
              <a:t>. (1) dark backgrounds for onscreen; (2) light</a:t>
            </a:r>
            <a:r>
              <a:rPr lang="en-US" sz="1000" baseline="0" dirty="0">
                <a:solidFill>
                  <a:schemeClr val="accent1"/>
                </a:solidFill>
              </a:rPr>
              <a:t> </a:t>
            </a:r>
            <a:r>
              <a:rPr lang="en-US" sz="1000" dirty="0">
                <a:solidFill>
                  <a:schemeClr val="accent1"/>
                </a:solidFill>
              </a:rPr>
              <a:t>backgrounds for handouts.</a:t>
            </a:r>
          </a:p>
        </p:txBody>
      </p:sp>
      <p:sp>
        <p:nvSpPr>
          <p:cNvPr id="21" name="Rectangle 20"/>
          <p:cNvSpPr/>
          <p:nvPr userDrawn="1"/>
        </p:nvSpPr>
        <p:spPr>
          <a:xfrm>
            <a:off x="-3313045" y="1648346"/>
            <a:ext cx="2034116" cy="684076"/>
          </a:xfrm>
          <a:prstGeom prst="rect">
            <a:avLst/>
          </a:prstGeom>
          <a:noFill/>
          <a:ln w="25400">
            <a:solidFill>
              <a:srgbClr val="F04C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GB" sz="1200" dirty="0">
              <a:solidFill>
                <a:schemeClr val="tx1"/>
              </a:solidFill>
            </a:endParaRPr>
          </a:p>
        </p:txBody>
      </p:sp>
      <p:sp>
        <p:nvSpPr>
          <p:cNvPr id="22" name="Oval 21"/>
          <p:cNvSpPr/>
          <p:nvPr userDrawn="1"/>
        </p:nvSpPr>
        <p:spPr>
          <a:xfrm>
            <a:off x="-3409056" y="1540334"/>
            <a:ext cx="316992" cy="237744"/>
          </a:xfrm>
          <a:prstGeom prst="ellipse">
            <a:avLst/>
          </a:prstGeom>
          <a:solidFill>
            <a:srgbClr val="F04C3E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sz="1200" b="1" dirty="0">
                <a:solidFill>
                  <a:srgbClr val="FFFFFF"/>
                </a:solidFill>
              </a:rPr>
              <a:t>1</a:t>
            </a:r>
          </a:p>
        </p:txBody>
      </p:sp>
      <p:sp>
        <p:nvSpPr>
          <p:cNvPr id="23" name="Oval 22"/>
          <p:cNvSpPr/>
          <p:nvPr userDrawn="1"/>
        </p:nvSpPr>
        <p:spPr>
          <a:xfrm>
            <a:off x="-4398123" y="307994"/>
            <a:ext cx="316992" cy="237744"/>
          </a:xfrm>
          <a:prstGeom prst="ellipse">
            <a:avLst/>
          </a:prstGeom>
          <a:solidFill>
            <a:srgbClr val="F04C3E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sz="1200" b="1" dirty="0">
                <a:solidFill>
                  <a:srgbClr val="FFFFFF"/>
                </a:solidFill>
              </a:rPr>
              <a:t>!</a:t>
            </a:r>
          </a:p>
        </p:txBody>
      </p:sp>
      <p:sp>
        <p:nvSpPr>
          <p:cNvPr id="24" name="Oval 23"/>
          <p:cNvSpPr/>
          <p:nvPr userDrawn="1"/>
        </p:nvSpPr>
        <p:spPr>
          <a:xfrm>
            <a:off x="-2352939" y="1540334"/>
            <a:ext cx="316992" cy="237744"/>
          </a:xfrm>
          <a:prstGeom prst="ellipse">
            <a:avLst/>
          </a:prstGeom>
          <a:solidFill>
            <a:srgbClr val="F04C3E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sz="1200" b="1" dirty="0">
                <a:solidFill>
                  <a:srgbClr val="FFFFFF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69260606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Single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en-US" dirty="0"/>
              <a:t>Body text – Arial 24 point</a:t>
            </a:r>
          </a:p>
          <a:p>
            <a:pPr lvl="1"/>
            <a:r>
              <a:rPr lang="en-US" dirty="0"/>
              <a:t>Heading – Arial 24 point bold</a:t>
            </a:r>
          </a:p>
          <a:p>
            <a:pPr lvl="2"/>
            <a:r>
              <a:rPr lang="en-US" dirty="0"/>
              <a:t>Bullet 1 – Arial 24 point</a:t>
            </a:r>
          </a:p>
          <a:p>
            <a:pPr lvl="3"/>
            <a:r>
              <a:rPr lang="en-US" dirty="0"/>
              <a:t>Bullet 2 – Arial 20 point</a:t>
            </a:r>
          </a:p>
          <a:p>
            <a:pPr lvl="4"/>
            <a:r>
              <a:rPr lang="en-US" dirty="0"/>
              <a:t>Bullet 3 – Arial 18 point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18 July 2013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Program RAG Definitions v1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dirty="0"/>
              <a:t>Page </a:t>
            </a:r>
            <a:fld id="{E5A1EDF7-6110-42C0-A4FC-CB56AF1E2FBC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8687289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Double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09602" y="1411289"/>
            <a:ext cx="5342465" cy="4503737"/>
          </a:xfrm>
        </p:spPr>
        <p:txBody>
          <a:bodyPr/>
          <a:lstStyle>
            <a:lvl2pPr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en-US" dirty="0"/>
              <a:t>Body text – Arial 24 point</a:t>
            </a:r>
          </a:p>
          <a:p>
            <a:pPr lvl="1"/>
            <a:r>
              <a:rPr lang="en-US" dirty="0"/>
              <a:t>Heading – Arial 24 point bold</a:t>
            </a:r>
          </a:p>
          <a:p>
            <a:pPr lvl="2"/>
            <a:r>
              <a:rPr lang="en-US" dirty="0"/>
              <a:t>Bullet 1 – Arial 24 point</a:t>
            </a:r>
          </a:p>
          <a:p>
            <a:pPr lvl="3"/>
            <a:r>
              <a:rPr lang="en-US" dirty="0"/>
              <a:t>Bullet 2 – Arial 20 point</a:t>
            </a:r>
          </a:p>
          <a:p>
            <a:pPr lvl="4"/>
            <a:r>
              <a:rPr lang="en-US" dirty="0"/>
              <a:t>Bullet 3 – Arial 18 point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18 July 2013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Program RAG Definitions v1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dirty="0"/>
              <a:t>Page </a:t>
            </a:r>
            <a:fld id="{E5A1EDF7-6110-42C0-A4FC-CB56AF1E2FBC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Content Placeholder 2"/>
          <p:cNvSpPr>
            <a:spLocks noGrp="1"/>
          </p:cNvSpPr>
          <p:nvPr>
            <p:ph idx="13" hasCustomPrompt="1"/>
          </p:nvPr>
        </p:nvSpPr>
        <p:spPr>
          <a:xfrm>
            <a:off x="6239934" y="1411289"/>
            <a:ext cx="5342465" cy="4503737"/>
          </a:xfrm>
        </p:spPr>
        <p:txBody>
          <a:bodyPr/>
          <a:lstStyle>
            <a:lvl2pPr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en-US" dirty="0"/>
              <a:t>Body text – Arial 24 point</a:t>
            </a:r>
          </a:p>
          <a:p>
            <a:pPr lvl="1"/>
            <a:r>
              <a:rPr lang="en-US" dirty="0"/>
              <a:t>Heading – Arial 24 point bold</a:t>
            </a:r>
          </a:p>
          <a:p>
            <a:pPr lvl="2"/>
            <a:r>
              <a:rPr lang="en-US" dirty="0"/>
              <a:t>Bullet 1 – Arial 24 point</a:t>
            </a:r>
          </a:p>
          <a:p>
            <a:pPr lvl="3"/>
            <a:r>
              <a:rPr lang="en-US" dirty="0"/>
              <a:t>Bullet 2 – Arial 20 point</a:t>
            </a:r>
          </a:p>
          <a:p>
            <a:pPr lvl="4"/>
            <a:r>
              <a:rPr lang="en-US" dirty="0"/>
              <a:t>Bullet 3 – Arial 18 point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5838484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Double Column Content (Horizonta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09601" y="1411289"/>
            <a:ext cx="10960100" cy="2147923"/>
          </a:xfrm>
        </p:spPr>
        <p:txBody>
          <a:bodyPr/>
          <a:lstStyle>
            <a:lvl2pPr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en-US" dirty="0"/>
              <a:t>Body text – Arial 24 point</a:t>
            </a:r>
          </a:p>
          <a:p>
            <a:pPr lvl="1"/>
            <a:r>
              <a:rPr lang="en-US" dirty="0"/>
              <a:t>Heading – Arial 24 point bold</a:t>
            </a:r>
          </a:p>
          <a:p>
            <a:pPr lvl="2"/>
            <a:r>
              <a:rPr lang="en-US" dirty="0"/>
              <a:t>Bullet 1 – Arial 24 point</a:t>
            </a:r>
          </a:p>
          <a:p>
            <a:pPr lvl="3"/>
            <a:r>
              <a:rPr lang="en-US" dirty="0"/>
              <a:t>Bullet 2 – Arial 20 point</a:t>
            </a:r>
          </a:p>
          <a:p>
            <a:pPr lvl="4"/>
            <a:r>
              <a:rPr lang="en-US" dirty="0"/>
              <a:t>Bullet 3 – Arial 18 point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18 July 2013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Program RAG Definitions v1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dirty="0"/>
              <a:t>Page </a:t>
            </a:r>
            <a:fld id="{E5A1EDF7-6110-42C0-A4FC-CB56AF1E2FBC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Content Placeholder 2"/>
          <p:cNvSpPr>
            <a:spLocks noGrp="1"/>
          </p:cNvSpPr>
          <p:nvPr>
            <p:ph idx="13" hasCustomPrompt="1"/>
          </p:nvPr>
        </p:nvSpPr>
        <p:spPr>
          <a:xfrm>
            <a:off x="609601" y="3767103"/>
            <a:ext cx="10960100" cy="2147923"/>
          </a:xfrm>
        </p:spPr>
        <p:txBody>
          <a:bodyPr/>
          <a:lstStyle>
            <a:lvl2pPr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en-US" dirty="0"/>
              <a:t>Body text – Arial 24 point</a:t>
            </a:r>
          </a:p>
          <a:p>
            <a:pPr lvl="1"/>
            <a:r>
              <a:rPr lang="en-US" dirty="0"/>
              <a:t>Heading – Arial 24 point bold</a:t>
            </a:r>
          </a:p>
          <a:p>
            <a:pPr lvl="2"/>
            <a:r>
              <a:rPr lang="en-US" dirty="0"/>
              <a:t>Bullet 1 – Arial 24 point</a:t>
            </a:r>
          </a:p>
          <a:p>
            <a:pPr lvl="3"/>
            <a:r>
              <a:rPr lang="en-US" dirty="0"/>
              <a:t>Bullet 2 – Arial 20 point</a:t>
            </a:r>
          </a:p>
          <a:p>
            <a:pPr lvl="4"/>
            <a:r>
              <a:rPr lang="en-US" dirty="0"/>
              <a:t>Bullet 3 – Arial 18 point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6731028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18 July 2013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Program RAG Definitions v1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Page </a:t>
            </a:r>
            <a:fld id="{E5A1EDF7-6110-42C0-A4FC-CB56AF1E2FBC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18068" y="261939"/>
            <a:ext cx="10951633" cy="790575"/>
          </a:xfrm>
        </p:spPr>
        <p:txBody>
          <a:bodyPr anchor="t"/>
          <a:lstStyle>
            <a:lvl1pPr algn="l">
              <a:defRPr sz="3000" b="1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only</a:t>
            </a:r>
            <a:endParaRPr lang="en-GB" dirty="0"/>
          </a:p>
        </p:txBody>
      </p:sp>
      <p:sp>
        <p:nvSpPr>
          <p:cNvPr id="35" name="Line 34"/>
          <p:cNvSpPr>
            <a:spLocks noChangeShapeType="1"/>
          </p:cNvSpPr>
          <p:nvPr userDrawn="1"/>
        </p:nvSpPr>
        <p:spPr bwMode="auto">
          <a:xfrm>
            <a:off x="624418" y="185738"/>
            <a:ext cx="10941049" cy="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GB" sz="1800" dirty="0"/>
          </a:p>
        </p:txBody>
      </p:sp>
      <p:sp>
        <p:nvSpPr>
          <p:cNvPr id="36" name="Line 35"/>
          <p:cNvSpPr>
            <a:spLocks noChangeShapeType="1"/>
          </p:cNvSpPr>
          <p:nvPr userDrawn="1"/>
        </p:nvSpPr>
        <p:spPr bwMode="auto">
          <a:xfrm>
            <a:off x="624418" y="1087438"/>
            <a:ext cx="10941049" cy="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GB" sz="1800" dirty="0"/>
          </a:p>
        </p:txBody>
      </p:sp>
      <p:sp>
        <p:nvSpPr>
          <p:cNvPr id="67" name="Line 11"/>
          <p:cNvSpPr>
            <a:spLocks noChangeShapeType="1"/>
          </p:cNvSpPr>
          <p:nvPr userDrawn="1"/>
        </p:nvSpPr>
        <p:spPr bwMode="auto">
          <a:xfrm>
            <a:off x="624418" y="6230938"/>
            <a:ext cx="10941049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GB" sz="1800" dirty="0"/>
          </a:p>
        </p:txBody>
      </p:sp>
      <p:pic>
        <p:nvPicPr>
          <p:cNvPr id="10" name="Picture 2" descr="C:\Users\x81870\Desktop\Project Winterfell\EY.wmf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3701" y="6448728"/>
            <a:ext cx="456000" cy="206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92939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47922399-8F89-408C-9341-D40CA0241FCA}"/>
              </a:ext>
            </a:extLst>
          </p:cNvPr>
          <p:cNvGrpSpPr/>
          <p:nvPr userDrawn="1"/>
        </p:nvGrpSpPr>
        <p:grpSpPr>
          <a:xfrm>
            <a:off x="0" y="0"/>
            <a:ext cx="12192000" cy="4453577"/>
            <a:chOff x="0" y="-277094"/>
            <a:chExt cx="12192000" cy="5876838"/>
          </a:xfrm>
          <a:solidFill>
            <a:schemeClr val="bg2">
              <a:alpha val="25000"/>
            </a:schemeClr>
          </a:solidFill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5EAD396-D3B3-4625-ACBD-8DCCDF68C02E}"/>
                </a:ext>
              </a:extLst>
            </p:cNvPr>
            <p:cNvSpPr/>
            <p:nvPr/>
          </p:nvSpPr>
          <p:spPr>
            <a:xfrm>
              <a:off x="0" y="1811086"/>
              <a:ext cx="12192000" cy="11969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D2C31EA-DE60-4B04-A0E7-EDD781F8A5ED}"/>
                </a:ext>
              </a:extLst>
            </p:cNvPr>
            <p:cNvSpPr/>
            <p:nvPr/>
          </p:nvSpPr>
          <p:spPr>
            <a:xfrm>
              <a:off x="0" y="4954586"/>
              <a:ext cx="12192000" cy="714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2826666-F495-4F73-9C0B-BC35C12A04E5}"/>
                </a:ext>
              </a:extLst>
            </p:cNvPr>
            <p:cNvSpPr/>
            <p:nvPr/>
          </p:nvSpPr>
          <p:spPr>
            <a:xfrm>
              <a:off x="0" y="4487469"/>
              <a:ext cx="12192000" cy="714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F7154B4-247C-4EA1-8F79-B1AFEA43A0F7}"/>
                </a:ext>
              </a:extLst>
            </p:cNvPr>
            <p:cNvSpPr/>
            <p:nvPr/>
          </p:nvSpPr>
          <p:spPr>
            <a:xfrm>
              <a:off x="0" y="3975099"/>
              <a:ext cx="12192000" cy="2508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433A835-6677-412B-8504-280D41A43FC8}"/>
                </a:ext>
              </a:extLst>
            </p:cNvPr>
            <p:cNvSpPr/>
            <p:nvPr/>
          </p:nvSpPr>
          <p:spPr>
            <a:xfrm>
              <a:off x="0" y="3142331"/>
              <a:ext cx="12192000" cy="6985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6019585-CD61-4AAA-BCA3-6E510EC9EBFD}"/>
                </a:ext>
              </a:extLst>
            </p:cNvPr>
            <p:cNvSpPr/>
            <p:nvPr userDrawn="1"/>
          </p:nvSpPr>
          <p:spPr>
            <a:xfrm>
              <a:off x="0" y="-277094"/>
              <a:ext cx="12192000" cy="195391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FB1669E-AC4B-4D18-ABA0-2ADB207AEC71}"/>
                </a:ext>
              </a:extLst>
            </p:cNvPr>
            <p:cNvSpPr/>
            <p:nvPr userDrawn="1"/>
          </p:nvSpPr>
          <p:spPr>
            <a:xfrm>
              <a:off x="0" y="5575612"/>
              <a:ext cx="12192000" cy="2413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7271D27F-F18F-48D4-ABF0-157A76F8D909}"/>
              </a:ext>
            </a:extLst>
          </p:cNvPr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52000">
                <a:srgbClr val="FFFFFF">
                  <a:alpha val="70000"/>
                </a:srgbClr>
              </a:gs>
              <a:gs pos="9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50027EDB-1D1D-4165-80FC-FDCCD04FF30D}"/>
              </a:ext>
            </a:extLst>
          </p:cNvPr>
          <p:cNvSpPr/>
          <p:nvPr userDrawn="1"/>
        </p:nvSpPr>
        <p:spPr>
          <a:xfrm>
            <a:off x="-1" y="1"/>
            <a:ext cx="4779964" cy="6413064"/>
          </a:xfrm>
          <a:custGeom>
            <a:avLst/>
            <a:gdLst>
              <a:gd name="connsiteX0" fmla="*/ 0 w 4779964"/>
              <a:gd name="connsiteY0" fmla="*/ 0 h 6413064"/>
              <a:gd name="connsiteX1" fmla="*/ 3376101 w 4779964"/>
              <a:gd name="connsiteY1" fmla="*/ 0 h 6413064"/>
              <a:gd name="connsiteX2" fmla="*/ 3478395 w 4779964"/>
              <a:gd name="connsiteY2" fmla="*/ 76494 h 6413064"/>
              <a:gd name="connsiteX3" fmla="*/ 4779964 w 4779964"/>
              <a:gd name="connsiteY3" fmla="*/ 2836412 h 6413064"/>
              <a:gd name="connsiteX4" fmla="*/ 1203312 w 4779964"/>
              <a:gd name="connsiteY4" fmla="*/ 6413064 h 6413064"/>
              <a:gd name="connsiteX5" fmla="*/ 139725 w 4779964"/>
              <a:gd name="connsiteY5" fmla="*/ 6252265 h 6413064"/>
              <a:gd name="connsiteX6" fmla="*/ 0 w 4779964"/>
              <a:gd name="connsiteY6" fmla="*/ 6204987 h 64130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779964" h="6413064">
                <a:moveTo>
                  <a:pt x="0" y="0"/>
                </a:moveTo>
                <a:lnTo>
                  <a:pt x="3376101" y="0"/>
                </a:lnTo>
                <a:lnTo>
                  <a:pt x="3478395" y="76494"/>
                </a:lnTo>
                <a:cubicBezTo>
                  <a:pt x="4273296" y="732504"/>
                  <a:pt x="4779964" y="1725289"/>
                  <a:pt x="4779964" y="2836412"/>
                </a:cubicBezTo>
                <a:cubicBezTo>
                  <a:pt x="4779964" y="4811742"/>
                  <a:pt x="3178642" y="6413064"/>
                  <a:pt x="1203312" y="6413064"/>
                </a:cubicBezTo>
                <a:cubicBezTo>
                  <a:pt x="832938" y="6413064"/>
                  <a:pt x="475712" y="6356768"/>
                  <a:pt x="139725" y="6252265"/>
                </a:cubicBezTo>
                <a:lnTo>
                  <a:pt x="0" y="620498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40" name="Picture Placeholder 39">
            <a:extLst>
              <a:ext uri="{FF2B5EF4-FFF2-40B4-BE49-F238E27FC236}">
                <a16:creationId xmlns:a16="http://schemas.microsoft.com/office/drawing/2014/main" id="{5588DAC9-9605-47F7-AA27-84E30747CFFD}"/>
              </a:ext>
            </a:extLst>
          </p:cNvPr>
          <p:cNvSpPr>
            <a:spLocks noGrp="1"/>
          </p:cNvSpPr>
          <p:nvPr userDrawn="1">
            <p:ph type="pic" sz="quarter" idx="14" hasCustomPrompt="1"/>
          </p:nvPr>
        </p:nvSpPr>
        <p:spPr>
          <a:xfrm>
            <a:off x="-1" y="2"/>
            <a:ext cx="4546212" cy="6179311"/>
          </a:xfrm>
          <a:custGeom>
            <a:avLst/>
            <a:gdLst>
              <a:gd name="connsiteX0" fmla="*/ 0 w 4546212"/>
              <a:gd name="connsiteY0" fmla="*/ 0 h 6179311"/>
              <a:gd name="connsiteX1" fmla="*/ 2966308 w 4546212"/>
              <a:gd name="connsiteY1" fmla="*/ 0 h 6179311"/>
              <a:gd name="connsiteX2" fmla="*/ 3072360 w 4546212"/>
              <a:gd name="connsiteY2" fmla="*/ 64428 h 6179311"/>
              <a:gd name="connsiteX3" fmla="*/ 4546212 w 4546212"/>
              <a:gd name="connsiteY3" fmla="*/ 2836412 h 6179311"/>
              <a:gd name="connsiteX4" fmla="*/ 1203313 w 4546212"/>
              <a:gd name="connsiteY4" fmla="*/ 6179311 h 6179311"/>
              <a:gd name="connsiteX5" fmla="*/ 53912 w 4546212"/>
              <a:gd name="connsiteY5" fmla="*/ 5976465 h 6179311"/>
              <a:gd name="connsiteX6" fmla="*/ 0 w 4546212"/>
              <a:gd name="connsiteY6" fmla="*/ 5955208 h 61793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46212" h="6179311">
                <a:moveTo>
                  <a:pt x="0" y="0"/>
                </a:moveTo>
                <a:lnTo>
                  <a:pt x="2966308" y="0"/>
                </a:lnTo>
                <a:lnTo>
                  <a:pt x="3072360" y="64428"/>
                </a:lnTo>
                <a:cubicBezTo>
                  <a:pt x="3961577" y="665171"/>
                  <a:pt x="4546212" y="1682517"/>
                  <a:pt x="4546212" y="2836412"/>
                </a:cubicBezTo>
                <a:cubicBezTo>
                  <a:pt x="4546212" y="4682644"/>
                  <a:pt x="3049545" y="6179311"/>
                  <a:pt x="1203313" y="6179311"/>
                </a:cubicBezTo>
                <a:cubicBezTo>
                  <a:pt x="799450" y="6179311"/>
                  <a:pt x="412314" y="6107693"/>
                  <a:pt x="53912" y="5976465"/>
                </a:cubicBezTo>
                <a:lnTo>
                  <a:pt x="0" y="5955208"/>
                </a:lnTo>
                <a:close/>
              </a:path>
            </a:pathLst>
          </a:custGeom>
          <a:pattFill prst="dkUpDiag">
            <a:fgClr>
              <a:schemeClr val="accent3"/>
            </a:fgClr>
            <a:bgClr>
              <a:schemeClr val="accent3">
                <a:lumMod val="75000"/>
              </a:schemeClr>
            </a:bgClr>
          </a:pattFill>
        </p:spPr>
        <p:txBody>
          <a:bodyPr vert="horz" wrap="square" lIns="0" tIns="1097280" rIns="914400" bIns="45720" rtlCol="0" anchor="t" anchorCtr="1">
            <a:noAutofit/>
          </a:bodyPr>
          <a:lstStyle>
            <a:lvl1pPr>
              <a:defRPr lang="en-GB" sz="160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0" lvl="0" indent="0" algn="ctr">
              <a:buNone/>
            </a:pPr>
            <a:r>
              <a:rPr lang="en-US" noProof="0" dirty="0"/>
              <a:t>Insert 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B39506-58A9-4B12-A7D1-1B956C6BFA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15796" y="504419"/>
            <a:ext cx="6404696" cy="1480711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n-GB" sz="2400" b="1" dirty="0">
                <a:solidFill>
                  <a:schemeClr val="accent2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marL="0" lvl="0"/>
            <a:r>
              <a:rPr lang="en-US" noProof="0"/>
              <a:t>CLICK TO EDIT MASTER TITLE STYLE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CB2E658-DE02-4D14-8415-C9DDE61D9C38}"/>
              </a:ext>
            </a:extLst>
          </p:cNvPr>
          <p:cNvSpPr/>
          <p:nvPr userDrawn="1"/>
        </p:nvSpPr>
        <p:spPr>
          <a:xfrm>
            <a:off x="11230815" y="6327865"/>
            <a:ext cx="389686" cy="38968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E270D38-BDD4-4090-8678-9B54159F6735}"/>
              </a:ext>
            </a:extLst>
          </p:cNvPr>
          <p:cNvCxnSpPr/>
          <p:nvPr userDrawn="1"/>
        </p:nvCxnSpPr>
        <p:spPr>
          <a:xfrm>
            <a:off x="11107057" y="6294459"/>
            <a:ext cx="0" cy="4572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Slide Number Placeholder 13">
            <a:extLst>
              <a:ext uri="{FF2B5EF4-FFF2-40B4-BE49-F238E27FC236}">
                <a16:creationId xmlns:a16="http://schemas.microsoft.com/office/drawing/2014/main" id="{6CBA0A2A-9DE2-4857-B906-40C2FAD631A5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11230806" y="6327866"/>
            <a:ext cx="389686" cy="393610"/>
          </a:xfrm>
          <a:prstGeom prst="rect">
            <a:avLst/>
          </a:prstGeom>
        </p:spPr>
        <p:txBody>
          <a:bodyPr lIns="0" rIns="0" anchor="ctr" anchorCtr="1"/>
          <a:lstStyle>
            <a:lvl1pPr algn="ctr"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CB4E619-4CA9-4A22-920F-20396BF50470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8" name="Text Placeholder 18">
            <a:extLst>
              <a:ext uri="{FF2B5EF4-FFF2-40B4-BE49-F238E27FC236}">
                <a16:creationId xmlns:a16="http://schemas.microsoft.com/office/drawing/2014/main" id="{80494784-E07F-4E9E-941E-43AEB2F5F20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215796" y="2526124"/>
            <a:ext cx="3017520" cy="3291840"/>
          </a:xfrm>
        </p:spPr>
        <p:txBody>
          <a:bodyPr vert="horz" lIns="0" tIns="0" rIns="0" bIns="0" rtlCol="0">
            <a:noAutofit/>
          </a:bodyPr>
          <a:lstStyle>
            <a:lvl1pPr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defRPr lang="en-US" sz="1400" dirty="0" smtClean="0">
                <a:latin typeface="+mn-lt"/>
                <a:cs typeface="Arial" panose="020B0604020202020204" pitchFamily="34" charset="0"/>
              </a:defRPr>
            </a:lvl1pPr>
          </a:lstStyle>
          <a:p>
            <a:pPr lvl="0">
              <a:spcBef>
                <a:spcPts val="1200"/>
              </a:spcBef>
              <a:spcAft>
                <a:spcPts val="1200"/>
              </a:spcAft>
            </a:pPr>
            <a:r>
              <a:rPr lang="en-US" noProof="0"/>
              <a:t>Edit Master text styles</a:t>
            </a:r>
          </a:p>
        </p:txBody>
      </p:sp>
      <p:sp>
        <p:nvSpPr>
          <p:cNvPr id="29" name="Text Placeholder 18">
            <a:extLst>
              <a:ext uri="{FF2B5EF4-FFF2-40B4-BE49-F238E27FC236}">
                <a16:creationId xmlns:a16="http://schemas.microsoft.com/office/drawing/2014/main" id="{39D8D742-FDDB-4DD7-B481-22264BEA451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602972" y="2526124"/>
            <a:ext cx="3017520" cy="3291840"/>
          </a:xfrm>
        </p:spPr>
        <p:txBody>
          <a:bodyPr vert="horz" lIns="0" tIns="0" rIns="0" bIns="0" rtlCol="0">
            <a:noAutofit/>
          </a:bodyPr>
          <a:lstStyle>
            <a:lvl1pPr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defRPr lang="en-US" sz="1400" dirty="0" smtClean="0">
                <a:latin typeface="+mn-lt"/>
                <a:cs typeface="Arial" panose="020B0604020202020204" pitchFamily="34" charset="0"/>
              </a:defRPr>
            </a:lvl1pPr>
          </a:lstStyle>
          <a:p>
            <a:pPr lvl="0">
              <a:spcBef>
                <a:spcPts val="1200"/>
              </a:spcBef>
              <a:spcAft>
                <a:spcPts val="1200"/>
              </a:spcAft>
            </a:pPr>
            <a:r>
              <a:rPr lang="en-US" noProof="0"/>
              <a:t>Edit Master text styles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9FC3108-6645-447A-94B4-5B886047C764}"/>
              </a:ext>
            </a:extLst>
          </p:cNvPr>
          <p:cNvCxnSpPr/>
          <p:nvPr userDrawn="1"/>
        </p:nvCxnSpPr>
        <p:spPr>
          <a:xfrm>
            <a:off x="0" y="6523059"/>
            <a:ext cx="1110996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376410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18 July 2013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Program RAG Definitions v1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Page </a:t>
            </a:r>
            <a:fld id="{E5A1EDF7-6110-42C0-A4FC-CB56AF1E2FBC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7" name="Picture 2" descr="C:\Users\x81870\Desktop\Project Winterfell\EY.wmf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3701" y="6448728"/>
            <a:ext cx="456000" cy="206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798436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- 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18068" y="261939"/>
            <a:ext cx="10951633" cy="790575"/>
          </a:xfrm>
        </p:spPr>
        <p:txBody>
          <a:bodyPr anchor="t"/>
          <a:lstStyle>
            <a:lvl1pPr algn="l">
              <a:defRPr sz="3000" b="1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Divider title</a:t>
            </a:r>
            <a:endParaRPr lang="en-GB" dirty="0"/>
          </a:p>
        </p:txBody>
      </p:sp>
      <p:sp>
        <p:nvSpPr>
          <p:cNvPr id="38" name="Freeform 5"/>
          <p:cNvSpPr>
            <a:spLocks/>
          </p:cNvSpPr>
          <p:nvPr userDrawn="1"/>
        </p:nvSpPr>
        <p:spPr bwMode="gray">
          <a:xfrm>
            <a:off x="609600" y="1039814"/>
            <a:ext cx="10972800" cy="51847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3266"/>
              </a:cxn>
              <a:cxn ang="0">
                <a:pos x="5184" y="2352"/>
              </a:cxn>
              <a:cxn ang="0">
                <a:pos x="5184" y="0"/>
              </a:cxn>
              <a:cxn ang="0">
                <a:pos x="0" y="0"/>
              </a:cxn>
            </a:cxnLst>
            <a:rect l="0" t="0" r="r" b="b"/>
            <a:pathLst>
              <a:path w="5184" h="3266">
                <a:moveTo>
                  <a:pt x="0" y="0"/>
                </a:moveTo>
                <a:lnTo>
                  <a:pt x="0" y="3266"/>
                </a:lnTo>
                <a:lnTo>
                  <a:pt x="5184" y="2352"/>
                </a:lnTo>
                <a:lnTo>
                  <a:pt x="5184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sz="1800"/>
          </a:p>
        </p:txBody>
      </p:sp>
      <p:pic>
        <p:nvPicPr>
          <p:cNvPr id="5" name="Picture 2" descr="C:\Users\x81870\Desktop\Project Winterfell\EY.wmf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3701" y="6448728"/>
            <a:ext cx="456000" cy="206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457805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-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18068" y="261939"/>
            <a:ext cx="10951633" cy="790575"/>
          </a:xfrm>
        </p:spPr>
        <p:txBody>
          <a:bodyPr anchor="t"/>
          <a:lstStyle>
            <a:lvl1pPr algn="l">
              <a:defRPr sz="3000" b="1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Divider title</a:t>
            </a:r>
            <a:endParaRPr lang="en-GB" dirty="0"/>
          </a:p>
        </p:txBody>
      </p:sp>
      <p:sp>
        <p:nvSpPr>
          <p:cNvPr id="38" name="Freeform 5"/>
          <p:cNvSpPr>
            <a:spLocks/>
          </p:cNvSpPr>
          <p:nvPr userDrawn="1"/>
        </p:nvSpPr>
        <p:spPr bwMode="gray">
          <a:xfrm>
            <a:off x="609600" y="1039814"/>
            <a:ext cx="10972800" cy="51847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3266"/>
              </a:cxn>
              <a:cxn ang="0">
                <a:pos x="5184" y="2352"/>
              </a:cxn>
              <a:cxn ang="0">
                <a:pos x="5184" y="0"/>
              </a:cxn>
              <a:cxn ang="0">
                <a:pos x="0" y="0"/>
              </a:cxn>
            </a:cxnLst>
            <a:rect l="0" t="0" r="r" b="b"/>
            <a:pathLst>
              <a:path w="5184" h="3266">
                <a:moveTo>
                  <a:pt x="0" y="0"/>
                </a:moveTo>
                <a:lnTo>
                  <a:pt x="0" y="3266"/>
                </a:lnTo>
                <a:lnTo>
                  <a:pt x="5184" y="2352"/>
                </a:lnTo>
                <a:lnTo>
                  <a:pt x="5184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sz="1800"/>
          </a:p>
        </p:txBody>
      </p:sp>
      <p:pic>
        <p:nvPicPr>
          <p:cNvPr id="5" name="Picture 2" descr="C:\Users\x81870\Desktop\Project Winterfell\EY.wmf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3701" y="6448728"/>
            <a:ext cx="456000" cy="206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446340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-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18068" y="261939"/>
            <a:ext cx="10951633" cy="790575"/>
          </a:xfrm>
        </p:spPr>
        <p:txBody>
          <a:bodyPr anchor="t"/>
          <a:lstStyle>
            <a:lvl1pPr algn="l">
              <a:defRPr sz="3000" b="1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Divider title</a:t>
            </a:r>
            <a:endParaRPr lang="en-GB" dirty="0"/>
          </a:p>
        </p:txBody>
      </p:sp>
      <p:pic>
        <p:nvPicPr>
          <p:cNvPr id="10" name="Picture 2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1" y="1044000"/>
            <a:ext cx="10967399" cy="518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2" descr="C:\Users\x81870\Desktop\Project Winterfell\EY.wmf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3701" y="6448728"/>
            <a:ext cx="456000" cy="206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66848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8AA00B8F-30F3-4771-B340-04E5180F24CB}"/>
              </a:ext>
            </a:extLst>
          </p:cNvPr>
          <p:cNvGrpSpPr/>
          <p:nvPr userDrawn="1"/>
        </p:nvGrpSpPr>
        <p:grpSpPr>
          <a:xfrm flipV="1">
            <a:off x="0" y="2404423"/>
            <a:ext cx="12192000" cy="4453577"/>
            <a:chOff x="0" y="-277094"/>
            <a:chExt cx="12192000" cy="5876838"/>
          </a:xfrm>
          <a:solidFill>
            <a:schemeClr val="bg2">
              <a:alpha val="25000"/>
            </a:schemeClr>
          </a:solidFill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0208B4A-3F77-46D6-894B-E1FDAD5EF77C}"/>
                </a:ext>
              </a:extLst>
            </p:cNvPr>
            <p:cNvSpPr/>
            <p:nvPr/>
          </p:nvSpPr>
          <p:spPr>
            <a:xfrm>
              <a:off x="0" y="1811086"/>
              <a:ext cx="12192000" cy="11969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049B3A7-D7B3-4DED-82EF-7949C06DB4B2}"/>
                </a:ext>
              </a:extLst>
            </p:cNvPr>
            <p:cNvSpPr/>
            <p:nvPr/>
          </p:nvSpPr>
          <p:spPr>
            <a:xfrm>
              <a:off x="0" y="4954586"/>
              <a:ext cx="12192000" cy="714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97420EFC-AB3B-4D30-9B82-F93818D68456}"/>
                </a:ext>
              </a:extLst>
            </p:cNvPr>
            <p:cNvSpPr/>
            <p:nvPr/>
          </p:nvSpPr>
          <p:spPr>
            <a:xfrm>
              <a:off x="0" y="4487469"/>
              <a:ext cx="12192000" cy="714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E1AA950-E9D5-45D2-8DDB-2561BFC6C290}"/>
                </a:ext>
              </a:extLst>
            </p:cNvPr>
            <p:cNvSpPr/>
            <p:nvPr/>
          </p:nvSpPr>
          <p:spPr>
            <a:xfrm>
              <a:off x="0" y="3975099"/>
              <a:ext cx="12192000" cy="2508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9C364EA4-EB4C-4EBE-80D3-A6661DD396D5}"/>
                </a:ext>
              </a:extLst>
            </p:cNvPr>
            <p:cNvSpPr/>
            <p:nvPr/>
          </p:nvSpPr>
          <p:spPr>
            <a:xfrm>
              <a:off x="0" y="3142331"/>
              <a:ext cx="12192000" cy="6985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DF822B4B-4ECC-46E0-98C4-8752755855BC}"/>
                </a:ext>
              </a:extLst>
            </p:cNvPr>
            <p:cNvSpPr/>
            <p:nvPr userDrawn="1"/>
          </p:nvSpPr>
          <p:spPr>
            <a:xfrm>
              <a:off x="0" y="-277094"/>
              <a:ext cx="12192000" cy="195391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2B596D7-82DB-44A2-9A85-2074FFBDDA1F}"/>
                </a:ext>
              </a:extLst>
            </p:cNvPr>
            <p:cNvSpPr/>
            <p:nvPr userDrawn="1"/>
          </p:nvSpPr>
          <p:spPr>
            <a:xfrm>
              <a:off x="0" y="5575612"/>
              <a:ext cx="12192000" cy="2413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5469995F-A28F-40A2-AB9B-09ACC9FB0598}"/>
              </a:ext>
            </a:extLst>
          </p:cNvPr>
          <p:cNvSpPr/>
          <p:nvPr userDrawn="1"/>
        </p:nvSpPr>
        <p:spPr>
          <a:xfrm flipV="1">
            <a:off x="0" y="0"/>
            <a:ext cx="12192000" cy="6539124"/>
          </a:xfrm>
          <a:prstGeom prst="rect">
            <a:avLst/>
          </a:prstGeom>
          <a:gradFill>
            <a:gsLst>
              <a:gs pos="25000">
                <a:schemeClr val="bg1">
                  <a:alpha val="0"/>
                </a:schemeClr>
              </a:gs>
              <a:gs pos="75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477C6A0E-9AD9-4DAE-A8F9-47352997DD40}"/>
              </a:ext>
            </a:extLst>
          </p:cNvPr>
          <p:cNvSpPr/>
          <p:nvPr/>
        </p:nvSpPr>
        <p:spPr>
          <a:xfrm>
            <a:off x="1" y="1"/>
            <a:ext cx="4779963" cy="6413064"/>
          </a:xfrm>
          <a:custGeom>
            <a:avLst/>
            <a:gdLst>
              <a:gd name="connsiteX0" fmla="*/ 0 w 4779963"/>
              <a:gd name="connsiteY0" fmla="*/ 0 h 6413064"/>
              <a:gd name="connsiteX1" fmla="*/ 3376100 w 4779963"/>
              <a:gd name="connsiteY1" fmla="*/ 0 h 6413064"/>
              <a:gd name="connsiteX2" fmla="*/ 3478394 w 4779963"/>
              <a:gd name="connsiteY2" fmla="*/ 76494 h 6413064"/>
              <a:gd name="connsiteX3" fmla="*/ 4779963 w 4779963"/>
              <a:gd name="connsiteY3" fmla="*/ 2836412 h 6413064"/>
              <a:gd name="connsiteX4" fmla="*/ 1203311 w 4779963"/>
              <a:gd name="connsiteY4" fmla="*/ 6413064 h 6413064"/>
              <a:gd name="connsiteX5" fmla="*/ 139724 w 4779963"/>
              <a:gd name="connsiteY5" fmla="*/ 6252265 h 6413064"/>
              <a:gd name="connsiteX6" fmla="*/ 0 w 4779963"/>
              <a:gd name="connsiteY6" fmla="*/ 6201125 h 64130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779963" h="6413064">
                <a:moveTo>
                  <a:pt x="0" y="0"/>
                </a:moveTo>
                <a:lnTo>
                  <a:pt x="3376100" y="0"/>
                </a:lnTo>
                <a:lnTo>
                  <a:pt x="3478394" y="76494"/>
                </a:lnTo>
                <a:cubicBezTo>
                  <a:pt x="4273295" y="732504"/>
                  <a:pt x="4779963" y="1725289"/>
                  <a:pt x="4779963" y="2836412"/>
                </a:cubicBezTo>
                <a:cubicBezTo>
                  <a:pt x="4779963" y="4811742"/>
                  <a:pt x="3178641" y="6413064"/>
                  <a:pt x="1203311" y="6413064"/>
                </a:cubicBezTo>
                <a:cubicBezTo>
                  <a:pt x="832937" y="6413064"/>
                  <a:pt x="475711" y="6356768"/>
                  <a:pt x="139724" y="6252265"/>
                </a:cubicBezTo>
                <a:lnTo>
                  <a:pt x="0" y="620112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48E37E15-2CF4-46CD-A97E-2366CDF20E89}"/>
              </a:ext>
            </a:extLst>
          </p:cNvPr>
          <p:cNvSpPr>
            <a:spLocks noGrp="1"/>
          </p:cNvSpPr>
          <p:nvPr userDrawn="1">
            <p:ph type="pic" sz="quarter" idx="14" hasCustomPrompt="1"/>
          </p:nvPr>
        </p:nvSpPr>
        <p:spPr>
          <a:xfrm>
            <a:off x="-2" y="1"/>
            <a:ext cx="4546213" cy="6179312"/>
          </a:xfrm>
          <a:custGeom>
            <a:avLst/>
            <a:gdLst>
              <a:gd name="connsiteX0" fmla="*/ 0 w 4546213"/>
              <a:gd name="connsiteY0" fmla="*/ 0 h 6179312"/>
              <a:gd name="connsiteX1" fmla="*/ 2966307 w 4546213"/>
              <a:gd name="connsiteY1" fmla="*/ 0 h 6179312"/>
              <a:gd name="connsiteX2" fmla="*/ 3072361 w 4546213"/>
              <a:gd name="connsiteY2" fmla="*/ 64429 h 6179312"/>
              <a:gd name="connsiteX3" fmla="*/ 4546213 w 4546213"/>
              <a:gd name="connsiteY3" fmla="*/ 2836413 h 6179312"/>
              <a:gd name="connsiteX4" fmla="*/ 1203314 w 4546213"/>
              <a:gd name="connsiteY4" fmla="*/ 6179312 h 6179312"/>
              <a:gd name="connsiteX5" fmla="*/ 209238 w 4546213"/>
              <a:gd name="connsiteY5" fmla="*/ 6029022 h 6179312"/>
              <a:gd name="connsiteX6" fmla="*/ 0 w 4546213"/>
              <a:gd name="connsiteY6" fmla="*/ 5952440 h 6179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46213" h="6179312">
                <a:moveTo>
                  <a:pt x="0" y="0"/>
                </a:moveTo>
                <a:lnTo>
                  <a:pt x="2966307" y="0"/>
                </a:lnTo>
                <a:lnTo>
                  <a:pt x="3072361" y="64429"/>
                </a:lnTo>
                <a:cubicBezTo>
                  <a:pt x="3961578" y="665172"/>
                  <a:pt x="4546213" y="1682518"/>
                  <a:pt x="4546213" y="2836413"/>
                </a:cubicBezTo>
                <a:cubicBezTo>
                  <a:pt x="4546213" y="4682645"/>
                  <a:pt x="3049546" y="6179312"/>
                  <a:pt x="1203314" y="6179312"/>
                </a:cubicBezTo>
                <a:cubicBezTo>
                  <a:pt x="857146" y="6179312"/>
                  <a:pt x="523266" y="6126695"/>
                  <a:pt x="209238" y="6029022"/>
                </a:cubicBezTo>
                <a:lnTo>
                  <a:pt x="0" y="5952440"/>
                </a:lnTo>
                <a:close/>
              </a:path>
            </a:pathLst>
          </a:custGeom>
          <a:pattFill prst="dkUpDiag">
            <a:fgClr>
              <a:schemeClr val="accent3"/>
            </a:fgClr>
            <a:bgClr>
              <a:schemeClr val="accent3">
                <a:lumMod val="75000"/>
              </a:schemeClr>
            </a:bgClr>
          </a:pattFill>
        </p:spPr>
        <p:txBody>
          <a:bodyPr vert="horz" wrap="square" lIns="0" tIns="1097280" rIns="914400" bIns="45720" rtlCol="0" anchor="t" anchorCtr="1">
            <a:noAutofit/>
          </a:bodyPr>
          <a:lstStyle>
            <a:lvl1pPr>
              <a:defRPr lang="en-GB" sz="160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0" lvl="0" indent="0" algn="ctr">
              <a:buNone/>
            </a:pPr>
            <a:r>
              <a:rPr lang="en-US" noProof="0" dirty="0"/>
              <a:t>Insert 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B39506-58A9-4B12-A7D1-1B956C6BFA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15796" y="504419"/>
            <a:ext cx="6404696" cy="1480711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n-GB" sz="2400" b="1" dirty="0">
                <a:solidFill>
                  <a:schemeClr val="accent2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marL="0" lvl="0"/>
            <a:r>
              <a:rPr lang="en-US" noProof="0"/>
              <a:t>CLICK TO EDIT MASTER TITLE STYLE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CB2E658-DE02-4D14-8415-C9DDE61D9C38}"/>
              </a:ext>
            </a:extLst>
          </p:cNvPr>
          <p:cNvSpPr/>
          <p:nvPr userDrawn="1"/>
        </p:nvSpPr>
        <p:spPr>
          <a:xfrm>
            <a:off x="11230815" y="6327865"/>
            <a:ext cx="389686" cy="38968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E270D38-BDD4-4090-8678-9B54159F6735}"/>
              </a:ext>
            </a:extLst>
          </p:cNvPr>
          <p:cNvCxnSpPr/>
          <p:nvPr userDrawn="1"/>
        </p:nvCxnSpPr>
        <p:spPr>
          <a:xfrm>
            <a:off x="11107057" y="6294459"/>
            <a:ext cx="0" cy="4572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Slide Number Placeholder 13">
            <a:extLst>
              <a:ext uri="{FF2B5EF4-FFF2-40B4-BE49-F238E27FC236}">
                <a16:creationId xmlns:a16="http://schemas.microsoft.com/office/drawing/2014/main" id="{6CBA0A2A-9DE2-4857-B906-40C2FAD631A5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11230806" y="6327866"/>
            <a:ext cx="389686" cy="393610"/>
          </a:xfrm>
          <a:prstGeom prst="rect">
            <a:avLst/>
          </a:prstGeom>
        </p:spPr>
        <p:txBody>
          <a:bodyPr lIns="0" rIns="0" anchor="ctr" anchorCtr="1"/>
          <a:lstStyle>
            <a:lvl1pPr algn="ctr">
              <a:defRPr sz="10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fld id="{DCB4E619-4CA9-4A22-920F-20396BF50470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8" name="Text Placeholder 18">
            <a:extLst>
              <a:ext uri="{FF2B5EF4-FFF2-40B4-BE49-F238E27FC236}">
                <a16:creationId xmlns:a16="http://schemas.microsoft.com/office/drawing/2014/main" id="{80494784-E07F-4E9E-941E-43AEB2F5F20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215796" y="2526124"/>
            <a:ext cx="3017520" cy="3291840"/>
          </a:xfrm>
        </p:spPr>
        <p:txBody>
          <a:bodyPr vert="horz" lIns="0" tIns="0" rIns="0" bIns="0" rtlCol="0">
            <a:noAutofit/>
          </a:bodyPr>
          <a:lstStyle>
            <a:lvl1pPr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defRPr lang="en-US" sz="1400" dirty="0" smtClean="0">
                <a:latin typeface="+mn-lt"/>
                <a:cs typeface="Arial" panose="020B0604020202020204" pitchFamily="34" charset="0"/>
              </a:defRPr>
            </a:lvl1pPr>
          </a:lstStyle>
          <a:p>
            <a:pPr lvl="0">
              <a:spcBef>
                <a:spcPts val="1200"/>
              </a:spcBef>
              <a:spcAft>
                <a:spcPts val="1200"/>
              </a:spcAft>
            </a:pPr>
            <a:r>
              <a:rPr lang="en-US" noProof="0"/>
              <a:t>Edit Master text styles</a:t>
            </a:r>
          </a:p>
        </p:txBody>
      </p:sp>
      <p:sp>
        <p:nvSpPr>
          <p:cNvPr id="29" name="Text Placeholder 18">
            <a:extLst>
              <a:ext uri="{FF2B5EF4-FFF2-40B4-BE49-F238E27FC236}">
                <a16:creationId xmlns:a16="http://schemas.microsoft.com/office/drawing/2014/main" id="{39D8D742-FDDB-4DD7-B481-22264BEA451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602972" y="2526124"/>
            <a:ext cx="3017520" cy="3291840"/>
          </a:xfrm>
        </p:spPr>
        <p:txBody>
          <a:bodyPr vert="horz" lIns="0" tIns="0" rIns="0" bIns="0" rtlCol="0">
            <a:noAutofit/>
          </a:bodyPr>
          <a:lstStyle>
            <a:lvl1pPr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defRPr lang="en-US" sz="1400" dirty="0" smtClean="0">
                <a:latin typeface="+mn-lt"/>
                <a:cs typeface="Arial" panose="020B0604020202020204" pitchFamily="34" charset="0"/>
              </a:defRPr>
            </a:lvl1pPr>
          </a:lstStyle>
          <a:p>
            <a:pPr lvl="0">
              <a:spcBef>
                <a:spcPts val="1200"/>
              </a:spcBef>
              <a:spcAft>
                <a:spcPts val="1200"/>
              </a:spcAft>
            </a:pPr>
            <a:r>
              <a:rPr lang="en-US" noProof="0"/>
              <a:t>Edit Master text styles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0FA4ECA-2E91-495E-BD1A-B2CAEE758E77}"/>
              </a:ext>
            </a:extLst>
          </p:cNvPr>
          <p:cNvCxnSpPr/>
          <p:nvPr userDrawn="1"/>
        </p:nvCxnSpPr>
        <p:spPr>
          <a:xfrm>
            <a:off x="0" y="6523059"/>
            <a:ext cx="1110996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11184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47922399-8F89-408C-9341-D40CA0241FCA}"/>
              </a:ext>
            </a:extLst>
          </p:cNvPr>
          <p:cNvGrpSpPr/>
          <p:nvPr userDrawn="1"/>
        </p:nvGrpSpPr>
        <p:grpSpPr>
          <a:xfrm>
            <a:off x="0" y="0"/>
            <a:ext cx="12192000" cy="4453577"/>
            <a:chOff x="0" y="-277094"/>
            <a:chExt cx="12192000" cy="5876838"/>
          </a:xfrm>
          <a:solidFill>
            <a:schemeClr val="bg2">
              <a:alpha val="25000"/>
            </a:schemeClr>
          </a:solidFill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5EAD396-D3B3-4625-ACBD-8DCCDF68C02E}"/>
                </a:ext>
              </a:extLst>
            </p:cNvPr>
            <p:cNvSpPr/>
            <p:nvPr/>
          </p:nvSpPr>
          <p:spPr>
            <a:xfrm>
              <a:off x="0" y="1811086"/>
              <a:ext cx="12192000" cy="11969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D2C31EA-DE60-4B04-A0E7-EDD781F8A5ED}"/>
                </a:ext>
              </a:extLst>
            </p:cNvPr>
            <p:cNvSpPr/>
            <p:nvPr/>
          </p:nvSpPr>
          <p:spPr>
            <a:xfrm>
              <a:off x="0" y="4954586"/>
              <a:ext cx="12192000" cy="714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2826666-F495-4F73-9C0B-BC35C12A04E5}"/>
                </a:ext>
              </a:extLst>
            </p:cNvPr>
            <p:cNvSpPr/>
            <p:nvPr/>
          </p:nvSpPr>
          <p:spPr>
            <a:xfrm>
              <a:off x="0" y="4487469"/>
              <a:ext cx="12192000" cy="714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F7154B4-247C-4EA1-8F79-B1AFEA43A0F7}"/>
                </a:ext>
              </a:extLst>
            </p:cNvPr>
            <p:cNvSpPr/>
            <p:nvPr/>
          </p:nvSpPr>
          <p:spPr>
            <a:xfrm>
              <a:off x="0" y="3975099"/>
              <a:ext cx="12192000" cy="2508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433A835-6677-412B-8504-280D41A43FC8}"/>
                </a:ext>
              </a:extLst>
            </p:cNvPr>
            <p:cNvSpPr/>
            <p:nvPr/>
          </p:nvSpPr>
          <p:spPr>
            <a:xfrm>
              <a:off x="0" y="3142331"/>
              <a:ext cx="12192000" cy="6985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6019585-CD61-4AAA-BCA3-6E510EC9EBFD}"/>
                </a:ext>
              </a:extLst>
            </p:cNvPr>
            <p:cNvSpPr/>
            <p:nvPr userDrawn="1"/>
          </p:nvSpPr>
          <p:spPr>
            <a:xfrm>
              <a:off x="0" y="-277094"/>
              <a:ext cx="12192000" cy="195391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FB1669E-AC4B-4D18-ABA0-2ADB207AEC71}"/>
                </a:ext>
              </a:extLst>
            </p:cNvPr>
            <p:cNvSpPr/>
            <p:nvPr userDrawn="1"/>
          </p:nvSpPr>
          <p:spPr>
            <a:xfrm>
              <a:off x="0" y="5575612"/>
              <a:ext cx="12192000" cy="2413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7271D27F-F18F-48D4-ABF0-157A76F8D909}"/>
              </a:ext>
            </a:extLst>
          </p:cNvPr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52000">
                <a:srgbClr val="FFFFFF">
                  <a:alpha val="70000"/>
                </a:srgbClr>
              </a:gs>
              <a:gs pos="9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50027EDB-1D1D-4165-80FC-FDCCD04FF30D}"/>
              </a:ext>
            </a:extLst>
          </p:cNvPr>
          <p:cNvSpPr/>
          <p:nvPr userDrawn="1"/>
        </p:nvSpPr>
        <p:spPr>
          <a:xfrm>
            <a:off x="-1" y="1"/>
            <a:ext cx="4779964" cy="6413064"/>
          </a:xfrm>
          <a:custGeom>
            <a:avLst/>
            <a:gdLst>
              <a:gd name="connsiteX0" fmla="*/ 0 w 4779964"/>
              <a:gd name="connsiteY0" fmla="*/ 0 h 6413064"/>
              <a:gd name="connsiteX1" fmla="*/ 3376101 w 4779964"/>
              <a:gd name="connsiteY1" fmla="*/ 0 h 6413064"/>
              <a:gd name="connsiteX2" fmla="*/ 3478395 w 4779964"/>
              <a:gd name="connsiteY2" fmla="*/ 76494 h 6413064"/>
              <a:gd name="connsiteX3" fmla="*/ 4779964 w 4779964"/>
              <a:gd name="connsiteY3" fmla="*/ 2836412 h 6413064"/>
              <a:gd name="connsiteX4" fmla="*/ 1203312 w 4779964"/>
              <a:gd name="connsiteY4" fmla="*/ 6413064 h 6413064"/>
              <a:gd name="connsiteX5" fmla="*/ 139725 w 4779964"/>
              <a:gd name="connsiteY5" fmla="*/ 6252265 h 6413064"/>
              <a:gd name="connsiteX6" fmla="*/ 0 w 4779964"/>
              <a:gd name="connsiteY6" fmla="*/ 6204987 h 64130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779964" h="6413064">
                <a:moveTo>
                  <a:pt x="0" y="0"/>
                </a:moveTo>
                <a:lnTo>
                  <a:pt x="3376101" y="0"/>
                </a:lnTo>
                <a:lnTo>
                  <a:pt x="3478395" y="76494"/>
                </a:lnTo>
                <a:cubicBezTo>
                  <a:pt x="4273296" y="732504"/>
                  <a:pt x="4779964" y="1725289"/>
                  <a:pt x="4779964" y="2836412"/>
                </a:cubicBezTo>
                <a:cubicBezTo>
                  <a:pt x="4779964" y="4811742"/>
                  <a:pt x="3178642" y="6413064"/>
                  <a:pt x="1203312" y="6413064"/>
                </a:cubicBezTo>
                <a:cubicBezTo>
                  <a:pt x="832938" y="6413064"/>
                  <a:pt x="475712" y="6356768"/>
                  <a:pt x="139725" y="6252265"/>
                </a:cubicBezTo>
                <a:lnTo>
                  <a:pt x="0" y="620498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40" name="Picture Placeholder 39">
            <a:extLst>
              <a:ext uri="{FF2B5EF4-FFF2-40B4-BE49-F238E27FC236}">
                <a16:creationId xmlns:a16="http://schemas.microsoft.com/office/drawing/2014/main" id="{5588DAC9-9605-47F7-AA27-84E30747CFFD}"/>
              </a:ext>
            </a:extLst>
          </p:cNvPr>
          <p:cNvSpPr>
            <a:spLocks noGrp="1"/>
          </p:cNvSpPr>
          <p:nvPr userDrawn="1">
            <p:ph type="pic" sz="quarter" idx="14" hasCustomPrompt="1"/>
          </p:nvPr>
        </p:nvSpPr>
        <p:spPr>
          <a:xfrm>
            <a:off x="-1" y="2"/>
            <a:ext cx="4546212" cy="6179311"/>
          </a:xfrm>
          <a:custGeom>
            <a:avLst/>
            <a:gdLst>
              <a:gd name="connsiteX0" fmla="*/ 0 w 4546212"/>
              <a:gd name="connsiteY0" fmla="*/ 0 h 6179311"/>
              <a:gd name="connsiteX1" fmla="*/ 2966308 w 4546212"/>
              <a:gd name="connsiteY1" fmla="*/ 0 h 6179311"/>
              <a:gd name="connsiteX2" fmla="*/ 3072360 w 4546212"/>
              <a:gd name="connsiteY2" fmla="*/ 64428 h 6179311"/>
              <a:gd name="connsiteX3" fmla="*/ 4546212 w 4546212"/>
              <a:gd name="connsiteY3" fmla="*/ 2836412 h 6179311"/>
              <a:gd name="connsiteX4" fmla="*/ 1203313 w 4546212"/>
              <a:gd name="connsiteY4" fmla="*/ 6179311 h 6179311"/>
              <a:gd name="connsiteX5" fmla="*/ 53912 w 4546212"/>
              <a:gd name="connsiteY5" fmla="*/ 5976465 h 6179311"/>
              <a:gd name="connsiteX6" fmla="*/ 0 w 4546212"/>
              <a:gd name="connsiteY6" fmla="*/ 5955208 h 61793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46212" h="6179311">
                <a:moveTo>
                  <a:pt x="0" y="0"/>
                </a:moveTo>
                <a:lnTo>
                  <a:pt x="2966308" y="0"/>
                </a:lnTo>
                <a:lnTo>
                  <a:pt x="3072360" y="64428"/>
                </a:lnTo>
                <a:cubicBezTo>
                  <a:pt x="3961577" y="665171"/>
                  <a:pt x="4546212" y="1682517"/>
                  <a:pt x="4546212" y="2836412"/>
                </a:cubicBezTo>
                <a:cubicBezTo>
                  <a:pt x="4546212" y="4682644"/>
                  <a:pt x="3049545" y="6179311"/>
                  <a:pt x="1203313" y="6179311"/>
                </a:cubicBezTo>
                <a:cubicBezTo>
                  <a:pt x="799450" y="6179311"/>
                  <a:pt x="412314" y="6107693"/>
                  <a:pt x="53912" y="5976465"/>
                </a:cubicBezTo>
                <a:lnTo>
                  <a:pt x="0" y="5955208"/>
                </a:lnTo>
                <a:close/>
              </a:path>
            </a:pathLst>
          </a:custGeom>
          <a:pattFill prst="dkUpDiag">
            <a:fgClr>
              <a:schemeClr val="accent3"/>
            </a:fgClr>
            <a:bgClr>
              <a:schemeClr val="accent3">
                <a:lumMod val="75000"/>
              </a:schemeClr>
            </a:bgClr>
          </a:pattFill>
        </p:spPr>
        <p:txBody>
          <a:bodyPr vert="horz" wrap="square" lIns="0" tIns="1097280" rIns="914400" bIns="45720" rtlCol="0" anchor="t" anchorCtr="1">
            <a:noAutofit/>
          </a:bodyPr>
          <a:lstStyle>
            <a:lvl1pPr>
              <a:defRPr lang="en-GB" sz="160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0" lvl="0" indent="0" algn="ctr">
              <a:buNone/>
            </a:pPr>
            <a:r>
              <a:rPr lang="en-US" noProof="0" dirty="0"/>
              <a:t>Insert 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B39506-58A9-4B12-A7D1-1B956C6BFA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15796" y="504419"/>
            <a:ext cx="6404696" cy="1480711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n-GB" sz="2400" b="1" dirty="0">
                <a:solidFill>
                  <a:schemeClr val="accent2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marL="0" lvl="0"/>
            <a:r>
              <a:rPr lang="en-US" noProof="0"/>
              <a:t>CLICK TO EDIT MASTER TITLE STYLE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CB2E658-DE02-4D14-8415-C9DDE61D9C38}"/>
              </a:ext>
            </a:extLst>
          </p:cNvPr>
          <p:cNvSpPr/>
          <p:nvPr userDrawn="1"/>
        </p:nvSpPr>
        <p:spPr>
          <a:xfrm>
            <a:off x="11230815" y="6327865"/>
            <a:ext cx="389686" cy="38968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E270D38-BDD4-4090-8678-9B54159F6735}"/>
              </a:ext>
            </a:extLst>
          </p:cNvPr>
          <p:cNvCxnSpPr/>
          <p:nvPr userDrawn="1"/>
        </p:nvCxnSpPr>
        <p:spPr>
          <a:xfrm>
            <a:off x="11107057" y="6294459"/>
            <a:ext cx="0" cy="4572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Slide Number Placeholder 13">
            <a:extLst>
              <a:ext uri="{FF2B5EF4-FFF2-40B4-BE49-F238E27FC236}">
                <a16:creationId xmlns:a16="http://schemas.microsoft.com/office/drawing/2014/main" id="{6CBA0A2A-9DE2-4857-B906-40C2FAD631A5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11230806" y="6327866"/>
            <a:ext cx="389686" cy="393610"/>
          </a:xfrm>
          <a:prstGeom prst="rect">
            <a:avLst/>
          </a:prstGeom>
        </p:spPr>
        <p:txBody>
          <a:bodyPr lIns="0" rIns="0" anchor="ctr" anchorCtr="1"/>
          <a:lstStyle>
            <a:lvl1pPr algn="ctr">
              <a:defRPr sz="10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fld id="{DCB4E619-4CA9-4A22-920F-20396BF50470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9FC3108-6645-447A-94B4-5B886047C764}"/>
              </a:ext>
            </a:extLst>
          </p:cNvPr>
          <p:cNvCxnSpPr/>
          <p:nvPr userDrawn="1"/>
        </p:nvCxnSpPr>
        <p:spPr>
          <a:xfrm>
            <a:off x="0" y="6523059"/>
            <a:ext cx="1110996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9593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47922399-8F89-408C-9341-D40CA0241FCA}"/>
              </a:ext>
            </a:extLst>
          </p:cNvPr>
          <p:cNvGrpSpPr/>
          <p:nvPr userDrawn="1"/>
        </p:nvGrpSpPr>
        <p:grpSpPr>
          <a:xfrm>
            <a:off x="0" y="0"/>
            <a:ext cx="12192000" cy="4453577"/>
            <a:chOff x="0" y="-277094"/>
            <a:chExt cx="12192000" cy="5876838"/>
          </a:xfrm>
          <a:solidFill>
            <a:schemeClr val="bg2">
              <a:alpha val="25000"/>
            </a:schemeClr>
          </a:solidFill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5EAD396-D3B3-4625-ACBD-8DCCDF68C02E}"/>
                </a:ext>
              </a:extLst>
            </p:cNvPr>
            <p:cNvSpPr/>
            <p:nvPr/>
          </p:nvSpPr>
          <p:spPr>
            <a:xfrm>
              <a:off x="0" y="1811086"/>
              <a:ext cx="12192000" cy="11969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D2C31EA-DE60-4B04-A0E7-EDD781F8A5ED}"/>
                </a:ext>
              </a:extLst>
            </p:cNvPr>
            <p:cNvSpPr/>
            <p:nvPr/>
          </p:nvSpPr>
          <p:spPr>
            <a:xfrm>
              <a:off x="0" y="4954586"/>
              <a:ext cx="12192000" cy="714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2826666-F495-4F73-9C0B-BC35C12A04E5}"/>
                </a:ext>
              </a:extLst>
            </p:cNvPr>
            <p:cNvSpPr/>
            <p:nvPr/>
          </p:nvSpPr>
          <p:spPr>
            <a:xfrm>
              <a:off x="0" y="4487469"/>
              <a:ext cx="12192000" cy="714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F7154B4-247C-4EA1-8F79-B1AFEA43A0F7}"/>
                </a:ext>
              </a:extLst>
            </p:cNvPr>
            <p:cNvSpPr/>
            <p:nvPr/>
          </p:nvSpPr>
          <p:spPr>
            <a:xfrm>
              <a:off x="0" y="3975099"/>
              <a:ext cx="12192000" cy="2508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433A835-6677-412B-8504-280D41A43FC8}"/>
                </a:ext>
              </a:extLst>
            </p:cNvPr>
            <p:cNvSpPr/>
            <p:nvPr/>
          </p:nvSpPr>
          <p:spPr>
            <a:xfrm>
              <a:off x="0" y="3142331"/>
              <a:ext cx="12192000" cy="6985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6019585-CD61-4AAA-BCA3-6E510EC9EBFD}"/>
                </a:ext>
              </a:extLst>
            </p:cNvPr>
            <p:cNvSpPr/>
            <p:nvPr userDrawn="1"/>
          </p:nvSpPr>
          <p:spPr>
            <a:xfrm>
              <a:off x="0" y="-277094"/>
              <a:ext cx="12192000" cy="195391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FB1669E-AC4B-4D18-ABA0-2ADB207AEC71}"/>
                </a:ext>
              </a:extLst>
            </p:cNvPr>
            <p:cNvSpPr/>
            <p:nvPr userDrawn="1"/>
          </p:nvSpPr>
          <p:spPr>
            <a:xfrm>
              <a:off x="0" y="5575612"/>
              <a:ext cx="12192000" cy="2413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7271D27F-F18F-48D4-ABF0-157A76F8D909}"/>
              </a:ext>
            </a:extLst>
          </p:cNvPr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41500">
                <a:srgbClr val="FFFFFF">
                  <a:alpha val="70000"/>
                </a:srgbClr>
              </a:gs>
              <a:gs pos="83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675D2485-288B-4C04-96B9-2B4A313C8922}"/>
              </a:ext>
            </a:extLst>
          </p:cNvPr>
          <p:cNvSpPr/>
          <p:nvPr/>
        </p:nvSpPr>
        <p:spPr>
          <a:xfrm>
            <a:off x="6493691" y="106341"/>
            <a:ext cx="5641826" cy="564182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Picture Placeholder 21">
            <a:extLst>
              <a:ext uri="{FF2B5EF4-FFF2-40B4-BE49-F238E27FC236}">
                <a16:creationId xmlns:a16="http://schemas.microsoft.com/office/drawing/2014/main" id="{394F1CF1-D3A9-4DFB-9554-856AA539DB29}"/>
              </a:ext>
            </a:extLst>
          </p:cNvPr>
          <p:cNvSpPr>
            <a:spLocks noGrp="1"/>
          </p:cNvSpPr>
          <p:nvPr userDrawn="1">
            <p:ph type="pic" sz="quarter" idx="14" hasCustomPrompt="1"/>
          </p:nvPr>
        </p:nvSpPr>
        <p:spPr>
          <a:xfrm>
            <a:off x="6706226" y="318876"/>
            <a:ext cx="5221224" cy="5221224"/>
          </a:xfrm>
          <a:prstGeom prst="ellipse">
            <a:avLst/>
          </a:prstGeom>
          <a:pattFill prst="dkUpDiag">
            <a:fgClr>
              <a:schemeClr val="accent3"/>
            </a:fgClr>
            <a:bgClr>
              <a:schemeClr val="accent3">
                <a:lumMod val="75000"/>
              </a:schemeClr>
            </a:bgClr>
          </a:pattFill>
        </p:spPr>
        <p:txBody>
          <a:bodyPr vert="horz" lIns="91440" tIns="45720" rIns="91440" bIns="45720" rtlCol="0" anchor="t" anchorCtr="1">
            <a:noAutofit/>
          </a:bodyPr>
          <a:lstStyle>
            <a:lvl1pPr>
              <a:defRPr lang="en-GB" sz="160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0" lvl="0" indent="0" algn="ctr">
              <a:buNone/>
            </a:pPr>
            <a:r>
              <a:rPr lang="en-US" noProof="0" dirty="0"/>
              <a:t>Insert 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B39506-58A9-4B12-A7D1-1B956C6BFAD5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640079" y="504419"/>
            <a:ext cx="5910095" cy="1480711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n-GB" sz="2400" b="1" dirty="0">
                <a:solidFill>
                  <a:schemeClr val="accent2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marL="0" lvl="0"/>
            <a:r>
              <a:rPr lang="en-US" noProof="0"/>
              <a:t>CLICK TO EDIT MASTER TITLE STYLE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19F3BCA0-0088-459C-B430-8B531ECC563B}"/>
              </a:ext>
            </a:extLst>
          </p:cNvPr>
          <p:cNvSpPr>
            <a:spLocks noGrp="1"/>
          </p:cNvSpPr>
          <p:nvPr userDrawn="1">
            <p:ph type="body" sz="quarter" idx="15"/>
          </p:nvPr>
        </p:nvSpPr>
        <p:spPr>
          <a:xfrm>
            <a:off x="640080" y="2526124"/>
            <a:ext cx="2651760" cy="3653188"/>
          </a:xfrm>
        </p:spPr>
        <p:txBody>
          <a:bodyPr vert="horz" lIns="0" tIns="0" rIns="0" bIns="0" rtlCol="0">
            <a:noAutofit/>
          </a:bodyPr>
          <a:lstStyle>
            <a:lvl1pPr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defRPr lang="en-US" sz="1400" dirty="0" smtClean="0">
                <a:latin typeface="+mn-lt"/>
                <a:cs typeface="Arial" panose="020B0604020202020204" pitchFamily="34" charset="0"/>
              </a:defRPr>
            </a:lvl1pPr>
          </a:lstStyle>
          <a:p>
            <a:pPr lvl="0">
              <a:spcBef>
                <a:spcPts val="1200"/>
              </a:spcBef>
              <a:spcAft>
                <a:spcPts val="1200"/>
              </a:spcAft>
            </a:pPr>
            <a:r>
              <a:rPr lang="en-US" noProof="0"/>
              <a:t>Edit Master text styles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87852F8E-63AE-43DD-809C-B8606D34592B}"/>
              </a:ext>
            </a:extLst>
          </p:cNvPr>
          <p:cNvSpPr/>
          <p:nvPr userDrawn="1"/>
        </p:nvSpPr>
        <p:spPr>
          <a:xfrm>
            <a:off x="11230815" y="6327865"/>
            <a:ext cx="389686" cy="38968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EA561C2-BA65-46C4-BE8C-1A7497E8844A}"/>
              </a:ext>
            </a:extLst>
          </p:cNvPr>
          <p:cNvCxnSpPr/>
          <p:nvPr userDrawn="1"/>
        </p:nvCxnSpPr>
        <p:spPr>
          <a:xfrm>
            <a:off x="11107057" y="6294459"/>
            <a:ext cx="0" cy="4572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 Placeholder 18">
            <a:extLst>
              <a:ext uri="{FF2B5EF4-FFF2-40B4-BE49-F238E27FC236}">
                <a16:creationId xmlns:a16="http://schemas.microsoft.com/office/drawing/2014/main" id="{E0C5EDE2-FB09-4A30-A72F-4B587D8747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727393" y="2526124"/>
            <a:ext cx="2651760" cy="3653188"/>
          </a:xfrm>
        </p:spPr>
        <p:txBody>
          <a:bodyPr vert="horz" lIns="0" tIns="0" rIns="0" bIns="0" rtlCol="0">
            <a:noAutofit/>
          </a:bodyPr>
          <a:lstStyle>
            <a:lvl1pPr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defRPr lang="en-US" sz="1400" dirty="0" smtClean="0">
                <a:latin typeface="+mn-lt"/>
                <a:cs typeface="Arial" panose="020B0604020202020204" pitchFamily="34" charset="0"/>
              </a:defRPr>
            </a:lvl1pPr>
          </a:lstStyle>
          <a:p>
            <a:pPr lvl="0">
              <a:spcBef>
                <a:spcPts val="1200"/>
              </a:spcBef>
              <a:spcAft>
                <a:spcPts val="1200"/>
              </a:spcAft>
            </a:pPr>
            <a:r>
              <a:rPr lang="en-US" noProof="0"/>
              <a:t>Edit Master text styles</a:t>
            </a:r>
          </a:p>
        </p:txBody>
      </p:sp>
      <p:sp>
        <p:nvSpPr>
          <p:cNvPr id="28" name="Slide Number Placeholder 13">
            <a:extLst>
              <a:ext uri="{FF2B5EF4-FFF2-40B4-BE49-F238E27FC236}">
                <a16:creationId xmlns:a16="http://schemas.microsoft.com/office/drawing/2014/main" id="{CE1FD2D3-33AB-45C8-8460-A53DA1178B54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11230806" y="6327866"/>
            <a:ext cx="389686" cy="393610"/>
          </a:xfrm>
          <a:prstGeom prst="rect">
            <a:avLst/>
          </a:prstGeom>
        </p:spPr>
        <p:txBody>
          <a:bodyPr lIns="0" rIns="0" anchor="ctr" anchorCtr="1"/>
          <a:lstStyle>
            <a:lvl1pPr algn="ctr">
              <a:defRPr sz="10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fld id="{DCB4E619-4CA9-4A22-920F-20396BF50470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985E165C-C0B1-4DBC-9626-FFD61EB2A3C6}"/>
              </a:ext>
            </a:extLst>
          </p:cNvPr>
          <p:cNvCxnSpPr/>
          <p:nvPr userDrawn="1"/>
        </p:nvCxnSpPr>
        <p:spPr>
          <a:xfrm>
            <a:off x="0" y="6523059"/>
            <a:ext cx="1110996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35914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47922399-8F89-408C-9341-D40CA0241FCA}"/>
              </a:ext>
            </a:extLst>
          </p:cNvPr>
          <p:cNvGrpSpPr/>
          <p:nvPr userDrawn="1"/>
        </p:nvGrpSpPr>
        <p:grpSpPr>
          <a:xfrm flipV="1">
            <a:off x="0" y="2404423"/>
            <a:ext cx="12192000" cy="4453577"/>
            <a:chOff x="0" y="-277094"/>
            <a:chExt cx="12192000" cy="5876838"/>
          </a:xfrm>
          <a:solidFill>
            <a:schemeClr val="bg2">
              <a:alpha val="25000"/>
            </a:schemeClr>
          </a:solidFill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5EAD396-D3B3-4625-ACBD-8DCCDF68C02E}"/>
                </a:ext>
              </a:extLst>
            </p:cNvPr>
            <p:cNvSpPr/>
            <p:nvPr/>
          </p:nvSpPr>
          <p:spPr>
            <a:xfrm>
              <a:off x="0" y="1811086"/>
              <a:ext cx="12192000" cy="11969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D2C31EA-DE60-4B04-A0E7-EDD781F8A5ED}"/>
                </a:ext>
              </a:extLst>
            </p:cNvPr>
            <p:cNvSpPr/>
            <p:nvPr/>
          </p:nvSpPr>
          <p:spPr>
            <a:xfrm>
              <a:off x="0" y="4954586"/>
              <a:ext cx="12192000" cy="714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2826666-F495-4F73-9C0B-BC35C12A04E5}"/>
                </a:ext>
              </a:extLst>
            </p:cNvPr>
            <p:cNvSpPr/>
            <p:nvPr/>
          </p:nvSpPr>
          <p:spPr>
            <a:xfrm>
              <a:off x="0" y="4487469"/>
              <a:ext cx="12192000" cy="714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F7154B4-247C-4EA1-8F79-B1AFEA43A0F7}"/>
                </a:ext>
              </a:extLst>
            </p:cNvPr>
            <p:cNvSpPr/>
            <p:nvPr/>
          </p:nvSpPr>
          <p:spPr>
            <a:xfrm>
              <a:off x="0" y="3975099"/>
              <a:ext cx="12192000" cy="2508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433A835-6677-412B-8504-280D41A43FC8}"/>
                </a:ext>
              </a:extLst>
            </p:cNvPr>
            <p:cNvSpPr/>
            <p:nvPr/>
          </p:nvSpPr>
          <p:spPr>
            <a:xfrm>
              <a:off x="0" y="3142331"/>
              <a:ext cx="12192000" cy="6985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6019585-CD61-4AAA-BCA3-6E510EC9EBFD}"/>
                </a:ext>
              </a:extLst>
            </p:cNvPr>
            <p:cNvSpPr/>
            <p:nvPr userDrawn="1"/>
          </p:nvSpPr>
          <p:spPr>
            <a:xfrm>
              <a:off x="0" y="-277094"/>
              <a:ext cx="12192000" cy="195391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FB1669E-AC4B-4D18-ABA0-2ADB207AEC71}"/>
                </a:ext>
              </a:extLst>
            </p:cNvPr>
            <p:cNvSpPr/>
            <p:nvPr userDrawn="1"/>
          </p:nvSpPr>
          <p:spPr>
            <a:xfrm>
              <a:off x="0" y="5575612"/>
              <a:ext cx="12192000" cy="2413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7271D27F-F18F-48D4-ABF0-157A76F8D909}"/>
              </a:ext>
            </a:extLst>
          </p:cNvPr>
          <p:cNvSpPr/>
          <p:nvPr userDrawn="1"/>
        </p:nvSpPr>
        <p:spPr>
          <a:xfrm flipV="1">
            <a:off x="0" y="0"/>
            <a:ext cx="12192000" cy="6858000"/>
          </a:xfrm>
          <a:prstGeom prst="rect">
            <a:avLst/>
          </a:prstGeom>
          <a:gradFill>
            <a:gsLst>
              <a:gs pos="25000">
                <a:schemeClr val="bg1">
                  <a:alpha val="0"/>
                </a:schemeClr>
              </a:gs>
              <a:gs pos="75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675D2485-288B-4C04-96B9-2B4A313C8922}"/>
              </a:ext>
            </a:extLst>
          </p:cNvPr>
          <p:cNvSpPr/>
          <p:nvPr/>
        </p:nvSpPr>
        <p:spPr>
          <a:xfrm>
            <a:off x="6493691" y="106341"/>
            <a:ext cx="5641826" cy="564182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Picture Placeholder 21">
            <a:extLst>
              <a:ext uri="{FF2B5EF4-FFF2-40B4-BE49-F238E27FC236}">
                <a16:creationId xmlns:a16="http://schemas.microsoft.com/office/drawing/2014/main" id="{394F1CF1-D3A9-4DFB-9554-856AA539DB29}"/>
              </a:ext>
            </a:extLst>
          </p:cNvPr>
          <p:cNvSpPr>
            <a:spLocks noGrp="1"/>
          </p:cNvSpPr>
          <p:nvPr userDrawn="1">
            <p:ph type="pic" sz="quarter" idx="14" hasCustomPrompt="1"/>
          </p:nvPr>
        </p:nvSpPr>
        <p:spPr>
          <a:xfrm>
            <a:off x="6706226" y="318876"/>
            <a:ext cx="5221224" cy="5221224"/>
          </a:xfrm>
          <a:prstGeom prst="ellipse">
            <a:avLst/>
          </a:prstGeom>
          <a:pattFill prst="dkUpDiag">
            <a:fgClr>
              <a:schemeClr val="accent3"/>
            </a:fgClr>
            <a:bgClr>
              <a:schemeClr val="accent3">
                <a:lumMod val="75000"/>
              </a:schemeClr>
            </a:bgClr>
          </a:pattFill>
        </p:spPr>
        <p:txBody>
          <a:bodyPr vert="horz" lIns="91440" tIns="45720" rIns="91440" bIns="45720" rtlCol="0" anchor="t" anchorCtr="1">
            <a:noAutofit/>
          </a:bodyPr>
          <a:lstStyle>
            <a:lvl1pPr>
              <a:defRPr lang="en-GB" sz="160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0" lvl="0" indent="0" algn="ctr">
              <a:buNone/>
            </a:pPr>
            <a:r>
              <a:rPr lang="en-US" noProof="0" dirty="0"/>
              <a:t>Insert 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B39506-58A9-4B12-A7D1-1B956C6BFAD5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640079" y="504419"/>
            <a:ext cx="5910095" cy="1480711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n-GB" sz="2400" b="1" dirty="0">
                <a:solidFill>
                  <a:schemeClr val="accent2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marL="0" lvl="0"/>
            <a:r>
              <a:rPr lang="en-US" noProof="0"/>
              <a:t>CLICK TO EDIT MASTER TITLE STYLE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19F3BCA0-0088-459C-B430-8B531ECC563B}"/>
              </a:ext>
            </a:extLst>
          </p:cNvPr>
          <p:cNvSpPr>
            <a:spLocks noGrp="1"/>
          </p:cNvSpPr>
          <p:nvPr userDrawn="1">
            <p:ph type="body" sz="quarter" idx="15"/>
          </p:nvPr>
        </p:nvSpPr>
        <p:spPr>
          <a:xfrm>
            <a:off x="640080" y="2526124"/>
            <a:ext cx="2651760" cy="3653188"/>
          </a:xfrm>
        </p:spPr>
        <p:txBody>
          <a:bodyPr vert="horz" lIns="0" tIns="0" rIns="0" bIns="0" rtlCol="0">
            <a:noAutofit/>
          </a:bodyPr>
          <a:lstStyle>
            <a:lvl1pPr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defRPr lang="en-US" sz="1400" dirty="0" smtClean="0">
                <a:latin typeface="+mn-lt"/>
                <a:cs typeface="Arial" panose="020B0604020202020204" pitchFamily="34" charset="0"/>
              </a:defRPr>
            </a:lvl1pPr>
          </a:lstStyle>
          <a:p>
            <a:pPr lvl="0">
              <a:spcBef>
                <a:spcPts val="1200"/>
              </a:spcBef>
              <a:spcAft>
                <a:spcPts val="1200"/>
              </a:spcAft>
            </a:pPr>
            <a:r>
              <a:rPr lang="en-US" noProof="0"/>
              <a:t>Edit Master text styles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87852F8E-63AE-43DD-809C-B8606D34592B}"/>
              </a:ext>
            </a:extLst>
          </p:cNvPr>
          <p:cNvSpPr/>
          <p:nvPr userDrawn="1"/>
        </p:nvSpPr>
        <p:spPr>
          <a:xfrm>
            <a:off x="11230815" y="6327865"/>
            <a:ext cx="389686" cy="38968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EA561C2-BA65-46C4-BE8C-1A7497E8844A}"/>
              </a:ext>
            </a:extLst>
          </p:cNvPr>
          <p:cNvCxnSpPr/>
          <p:nvPr userDrawn="1"/>
        </p:nvCxnSpPr>
        <p:spPr>
          <a:xfrm>
            <a:off x="11107057" y="6294459"/>
            <a:ext cx="0" cy="4572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 Placeholder 18">
            <a:extLst>
              <a:ext uri="{FF2B5EF4-FFF2-40B4-BE49-F238E27FC236}">
                <a16:creationId xmlns:a16="http://schemas.microsoft.com/office/drawing/2014/main" id="{E0C5EDE2-FB09-4A30-A72F-4B587D8747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727393" y="2526124"/>
            <a:ext cx="2651760" cy="3653188"/>
          </a:xfrm>
        </p:spPr>
        <p:txBody>
          <a:bodyPr vert="horz" lIns="0" tIns="0" rIns="0" bIns="0" rtlCol="0">
            <a:noAutofit/>
          </a:bodyPr>
          <a:lstStyle>
            <a:lvl1pPr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defRPr lang="en-US" sz="1400" dirty="0" smtClean="0">
                <a:latin typeface="+mn-lt"/>
                <a:cs typeface="Arial" panose="020B0604020202020204" pitchFamily="34" charset="0"/>
              </a:defRPr>
            </a:lvl1pPr>
          </a:lstStyle>
          <a:p>
            <a:pPr lvl="0">
              <a:spcBef>
                <a:spcPts val="1200"/>
              </a:spcBef>
              <a:spcAft>
                <a:spcPts val="1200"/>
              </a:spcAft>
            </a:pPr>
            <a:r>
              <a:rPr lang="en-US" noProof="0"/>
              <a:t>Edit Master text styles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7504A362-78AD-4F31-9FCF-66BA2DBDB3E9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11230806" y="6327866"/>
            <a:ext cx="389686" cy="393610"/>
          </a:xfrm>
          <a:prstGeom prst="rect">
            <a:avLst/>
          </a:prstGeom>
        </p:spPr>
        <p:txBody>
          <a:bodyPr lIns="0" rIns="0" anchor="ctr" anchorCtr="1"/>
          <a:lstStyle>
            <a:lvl1pPr algn="ctr">
              <a:defRPr sz="10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fld id="{DCB4E619-4CA9-4A22-920F-20396BF50470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D0E096E-920F-4CEE-BF9A-07CA664FED23}"/>
              </a:ext>
            </a:extLst>
          </p:cNvPr>
          <p:cNvCxnSpPr/>
          <p:nvPr userDrawn="1"/>
        </p:nvCxnSpPr>
        <p:spPr>
          <a:xfrm>
            <a:off x="0" y="6523059"/>
            <a:ext cx="1110996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29902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with Imi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275E893-B909-4F92-896C-1901CA75CC6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F112A8F-331B-4802-920C-B687B9108DB9}"/>
              </a:ext>
            </a:extLst>
          </p:cNvPr>
          <p:cNvGrpSpPr/>
          <p:nvPr userDrawn="1"/>
        </p:nvGrpSpPr>
        <p:grpSpPr>
          <a:xfrm>
            <a:off x="0" y="0"/>
            <a:ext cx="12192000" cy="3255962"/>
            <a:chOff x="0" y="1770061"/>
            <a:chExt cx="12192000" cy="3255962"/>
          </a:xfrm>
          <a:solidFill>
            <a:schemeClr val="bg1"/>
          </a:solidFill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7A887D8-B543-4BB8-8D6E-605A1E5C80FD}"/>
                </a:ext>
              </a:extLst>
            </p:cNvPr>
            <p:cNvSpPr/>
            <p:nvPr/>
          </p:nvSpPr>
          <p:spPr>
            <a:xfrm>
              <a:off x="0" y="1770061"/>
              <a:ext cx="12192000" cy="11969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CC35E9C-9E03-4FFE-B868-4D04E8E7C1F3}"/>
                </a:ext>
              </a:extLst>
            </p:cNvPr>
            <p:cNvSpPr/>
            <p:nvPr/>
          </p:nvSpPr>
          <p:spPr>
            <a:xfrm>
              <a:off x="0" y="4954586"/>
              <a:ext cx="12192000" cy="714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74E81BF-ADCA-4D13-BE06-476741FE55C0}"/>
                </a:ext>
              </a:extLst>
            </p:cNvPr>
            <p:cNvSpPr/>
            <p:nvPr/>
          </p:nvSpPr>
          <p:spPr>
            <a:xfrm>
              <a:off x="0" y="4449763"/>
              <a:ext cx="12192000" cy="714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63D872D-8369-4426-A311-7F054F9DB5E1}"/>
                </a:ext>
              </a:extLst>
            </p:cNvPr>
            <p:cNvSpPr/>
            <p:nvPr/>
          </p:nvSpPr>
          <p:spPr>
            <a:xfrm>
              <a:off x="0" y="3975099"/>
              <a:ext cx="12192000" cy="2508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8C819C9-B789-44A8-9B98-F466EE191F5D}"/>
                </a:ext>
              </a:extLst>
            </p:cNvPr>
            <p:cNvSpPr/>
            <p:nvPr/>
          </p:nvSpPr>
          <p:spPr>
            <a:xfrm>
              <a:off x="0" y="3079750"/>
              <a:ext cx="12192000" cy="6985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BE30369-1DF2-4ABA-B24A-6BFD5F61E22A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831849" y="3387725"/>
            <a:ext cx="5680075" cy="1700866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n-GB" sz="4600" b="1" spc="-150">
                <a:solidFill>
                  <a:schemeClr val="accent2"/>
                </a:solidFill>
                <a:latin typeface="+mj-lt"/>
              </a:defRPr>
            </a:lvl1pPr>
          </a:lstStyle>
          <a:p>
            <a:pPr marL="0" lvl="0"/>
            <a:r>
              <a:rPr lang="en-US" noProof="0"/>
              <a:t>Section Header</a:t>
            </a:r>
          </a:p>
        </p:txBody>
      </p:sp>
      <p:sp>
        <p:nvSpPr>
          <p:cNvPr id="19" name="Right Triangle 18">
            <a:extLst>
              <a:ext uri="{FF2B5EF4-FFF2-40B4-BE49-F238E27FC236}">
                <a16:creationId xmlns:a16="http://schemas.microsoft.com/office/drawing/2014/main" id="{B2B3AD73-9CBC-4740-A178-7CA91A791E40}"/>
              </a:ext>
            </a:extLst>
          </p:cNvPr>
          <p:cNvSpPr/>
          <p:nvPr userDrawn="1"/>
        </p:nvSpPr>
        <p:spPr>
          <a:xfrm rot="18900000" flipH="1">
            <a:off x="436216" y="4610094"/>
            <a:ext cx="218598" cy="218598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D4FDF2-DE4E-4F8D-98CE-1DD90825B0A4}"/>
              </a:ext>
            </a:extLst>
          </p:cNvPr>
          <p:cNvSpPr>
            <a:spLocks noGrp="1"/>
          </p:cNvSpPr>
          <p:nvPr userDrawn="1">
            <p:ph type="body" idx="1" hasCustomPrompt="1"/>
          </p:nvPr>
        </p:nvSpPr>
        <p:spPr>
          <a:xfrm>
            <a:off x="831849" y="5164364"/>
            <a:ext cx="5680075" cy="1078588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1600" spc="300" dirty="0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11B3AF5-0AF9-445C-9B18-5CED755A048F}"/>
              </a:ext>
            </a:extLst>
          </p:cNvPr>
          <p:cNvSpPr/>
          <p:nvPr/>
        </p:nvSpPr>
        <p:spPr>
          <a:xfrm>
            <a:off x="6511925" y="131762"/>
            <a:ext cx="5416549" cy="541654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Picture Placeholder 21">
            <a:extLst>
              <a:ext uri="{FF2B5EF4-FFF2-40B4-BE49-F238E27FC236}">
                <a16:creationId xmlns:a16="http://schemas.microsoft.com/office/drawing/2014/main" id="{FF97C0E2-E15D-4EB9-9FF8-CB859892B95B}"/>
              </a:ext>
            </a:extLst>
          </p:cNvPr>
          <p:cNvSpPr>
            <a:spLocks noGrp="1"/>
          </p:cNvSpPr>
          <p:nvPr userDrawn="1">
            <p:ph type="pic" sz="quarter" idx="14" hasCustomPrompt="1"/>
          </p:nvPr>
        </p:nvSpPr>
        <p:spPr>
          <a:xfrm>
            <a:off x="6715973" y="335810"/>
            <a:ext cx="5010912" cy="5010912"/>
          </a:xfrm>
          <a:prstGeom prst="ellipse">
            <a:avLst/>
          </a:prstGeom>
          <a:pattFill prst="dkUpDiag">
            <a:fgClr>
              <a:schemeClr val="accent3"/>
            </a:fgClr>
            <a:bgClr>
              <a:schemeClr val="accent3">
                <a:lumMod val="75000"/>
              </a:schemeClr>
            </a:bgClr>
          </a:pattFill>
        </p:spPr>
        <p:txBody>
          <a:bodyPr vert="horz" lIns="91440" tIns="45720" rIns="91440" bIns="45720" rtlCol="0" anchor="t" anchorCtr="1">
            <a:noAutofit/>
          </a:bodyPr>
          <a:lstStyle>
            <a:lvl1pPr>
              <a:defRPr lang="en-GB" sz="160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0" lvl="0" indent="0" algn="ctr">
              <a:buNone/>
            </a:pPr>
            <a:r>
              <a:rPr lang="en-US" noProof="0" dirty="0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1903967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275E893-B909-4F92-896C-1901CA75CC6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F112A8F-331B-4802-920C-B687B9108DB9}"/>
              </a:ext>
            </a:extLst>
          </p:cNvPr>
          <p:cNvGrpSpPr/>
          <p:nvPr userDrawn="1"/>
        </p:nvGrpSpPr>
        <p:grpSpPr>
          <a:xfrm>
            <a:off x="0" y="0"/>
            <a:ext cx="12192000" cy="3255962"/>
            <a:chOff x="0" y="1770061"/>
            <a:chExt cx="12192000" cy="3255962"/>
          </a:xfrm>
          <a:solidFill>
            <a:schemeClr val="bg1"/>
          </a:solidFill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7A887D8-B543-4BB8-8D6E-605A1E5C80FD}"/>
                </a:ext>
              </a:extLst>
            </p:cNvPr>
            <p:cNvSpPr/>
            <p:nvPr/>
          </p:nvSpPr>
          <p:spPr>
            <a:xfrm>
              <a:off x="0" y="1770061"/>
              <a:ext cx="12192000" cy="11969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CC35E9C-9E03-4FFE-B868-4D04E8E7C1F3}"/>
                </a:ext>
              </a:extLst>
            </p:cNvPr>
            <p:cNvSpPr/>
            <p:nvPr/>
          </p:nvSpPr>
          <p:spPr>
            <a:xfrm>
              <a:off x="0" y="4954586"/>
              <a:ext cx="12192000" cy="714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74E81BF-ADCA-4D13-BE06-476741FE55C0}"/>
                </a:ext>
              </a:extLst>
            </p:cNvPr>
            <p:cNvSpPr/>
            <p:nvPr/>
          </p:nvSpPr>
          <p:spPr>
            <a:xfrm>
              <a:off x="0" y="4449763"/>
              <a:ext cx="12192000" cy="714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63D872D-8369-4426-A311-7F054F9DB5E1}"/>
                </a:ext>
              </a:extLst>
            </p:cNvPr>
            <p:cNvSpPr/>
            <p:nvPr/>
          </p:nvSpPr>
          <p:spPr>
            <a:xfrm>
              <a:off x="0" y="3975099"/>
              <a:ext cx="12192000" cy="2508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8C819C9-B789-44A8-9B98-F466EE191F5D}"/>
                </a:ext>
              </a:extLst>
            </p:cNvPr>
            <p:cNvSpPr/>
            <p:nvPr/>
          </p:nvSpPr>
          <p:spPr>
            <a:xfrm>
              <a:off x="0" y="3079750"/>
              <a:ext cx="12192000" cy="6985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BE30369-1DF2-4ABA-B24A-6BFD5F61E22A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831849" y="3387725"/>
            <a:ext cx="5680075" cy="1700866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n-GB" sz="4600" b="1" spc="-150">
                <a:solidFill>
                  <a:schemeClr val="accent2"/>
                </a:solidFill>
                <a:latin typeface="+mj-lt"/>
              </a:defRPr>
            </a:lvl1pPr>
          </a:lstStyle>
          <a:p>
            <a:pPr marL="0" lvl="0"/>
            <a:r>
              <a:rPr lang="en-US" noProof="0"/>
              <a:t>Section Header</a:t>
            </a:r>
          </a:p>
        </p:txBody>
      </p:sp>
      <p:sp>
        <p:nvSpPr>
          <p:cNvPr id="19" name="Right Triangle 18">
            <a:extLst>
              <a:ext uri="{FF2B5EF4-FFF2-40B4-BE49-F238E27FC236}">
                <a16:creationId xmlns:a16="http://schemas.microsoft.com/office/drawing/2014/main" id="{B2B3AD73-9CBC-4740-A178-7CA91A791E40}"/>
              </a:ext>
            </a:extLst>
          </p:cNvPr>
          <p:cNvSpPr/>
          <p:nvPr userDrawn="1"/>
        </p:nvSpPr>
        <p:spPr>
          <a:xfrm rot="18900000" flipH="1">
            <a:off x="436216" y="4610094"/>
            <a:ext cx="218598" cy="218598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D4FDF2-DE4E-4F8D-98CE-1DD90825B0A4}"/>
              </a:ext>
            </a:extLst>
          </p:cNvPr>
          <p:cNvSpPr>
            <a:spLocks noGrp="1"/>
          </p:cNvSpPr>
          <p:nvPr userDrawn="1">
            <p:ph type="body" idx="1" hasCustomPrompt="1"/>
          </p:nvPr>
        </p:nvSpPr>
        <p:spPr>
          <a:xfrm>
            <a:off x="831849" y="5164364"/>
            <a:ext cx="5680075" cy="1078588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1600" spc="300" dirty="0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40476201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image" Target="../media/image10.png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image" Target="../media/image9.wmf"/><Relationship Id="rId5" Type="http://schemas.openxmlformats.org/officeDocument/2006/relationships/slideLayout" Target="../slideLayouts/slideLayout29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85609FE-43FB-456B-BAF9-6FC670B87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500492"/>
            <a:ext cx="10980413" cy="148463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69D659-7B46-41C1-9CA1-5746C1F337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79" y="2522197"/>
            <a:ext cx="10980413" cy="3654765"/>
          </a:xfrm>
          <a:prstGeom prst="rect">
            <a:avLst/>
          </a:prstGeom>
        </p:spPr>
        <p:txBody>
          <a:bodyPr vert="horz" lIns="0" tIns="0" rIns="91440" bIns="45720" rtlCol="0">
            <a:normAutofit/>
          </a:bodyPr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9A1F076-A89C-4CB0-B989-3D0025F57611}"/>
              </a:ext>
            </a:extLst>
          </p:cNvPr>
          <p:cNvSpPr/>
          <p:nvPr userDrawn="1"/>
        </p:nvSpPr>
        <p:spPr>
          <a:xfrm>
            <a:off x="11230815" y="6327865"/>
            <a:ext cx="389686" cy="38968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0C3D765-86AA-4427-A0B6-8B18C4317F15}"/>
              </a:ext>
            </a:extLst>
          </p:cNvPr>
          <p:cNvCxnSpPr/>
          <p:nvPr userDrawn="1"/>
        </p:nvCxnSpPr>
        <p:spPr>
          <a:xfrm>
            <a:off x="11107057" y="6294459"/>
            <a:ext cx="0" cy="4572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13">
            <a:extLst>
              <a:ext uri="{FF2B5EF4-FFF2-40B4-BE49-F238E27FC236}">
                <a16:creationId xmlns:a16="http://schemas.microsoft.com/office/drawing/2014/main" id="{5F01409D-0479-49CD-B8ED-E73E5F96A2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30806" y="6327866"/>
            <a:ext cx="389686" cy="393610"/>
          </a:xfrm>
          <a:prstGeom prst="rect">
            <a:avLst/>
          </a:prstGeom>
        </p:spPr>
        <p:txBody>
          <a:bodyPr lIns="0" rIns="0" anchor="ctr" anchorCtr="1"/>
          <a:lstStyle>
            <a:lvl1pPr algn="ctr">
              <a:defRPr sz="10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fld id="{DCB4E619-4CA9-4A22-920F-20396BF50470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216A1F9-49AB-4FE6-BBD0-DD68FF6EB753}"/>
              </a:ext>
            </a:extLst>
          </p:cNvPr>
          <p:cNvCxnSpPr/>
          <p:nvPr userDrawn="1"/>
        </p:nvCxnSpPr>
        <p:spPr>
          <a:xfrm>
            <a:off x="0" y="6523059"/>
            <a:ext cx="1110996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98910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84" r:id="rId2"/>
    <p:sldLayoutId id="2147483665" r:id="rId3"/>
    <p:sldLayoutId id="2147483666" r:id="rId4"/>
    <p:sldLayoutId id="2147483671" r:id="rId5"/>
    <p:sldLayoutId id="2147483663" r:id="rId6"/>
    <p:sldLayoutId id="2147483664" r:id="rId7"/>
    <p:sldLayoutId id="2147483660" r:id="rId8"/>
    <p:sldLayoutId id="2147483675" r:id="rId9"/>
    <p:sldLayoutId id="2147483661" r:id="rId10"/>
    <p:sldLayoutId id="2147483655" r:id="rId11"/>
    <p:sldLayoutId id="2147483667" r:id="rId12"/>
    <p:sldLayoutId id="2147483670" r:id="rId13"/>
    <p:sldLayoutId id="2147483672" r:id="rId14"/>
    <p:sldLayoutId id="2147483668" r:id="rId15"/>
    <p:sldLayoutId id="2147483669" r:id="rId16"/>
    <p:sldLayoutId id="2147483676" r:id="rId17"/>
    <p:sldLayoutId id="2147483677" r:id="rId18"/>
    <p:sldLayoutId id="2147483679" r:id="rId19"/>
    <p:sldLayoutId id="2147483680" r:id="rId20"/>
    <p:sldLayoutId id="2147483682" r:id="rId21"/>
    <p:sldLayoutId id="2147483683" r:id="rId22"/>
    <p:sldLayoutId id="2147483681" r:id="rId23"/>
    <p:sldLayoutId id="2147483685" r:id="rId2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kern="120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05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05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x81870\Desktop\Project Winterfell\EY.wmf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3701" y="6448728"/>
            <a:ext cx="456000" cy="206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1" y="261939"/>
            <a:ext cx="10960100" cy="79057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1" y="1411289"/>
            <a:ext cx="10960100" cy="450373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Body text – Arial 24 point</a:t>
            </a:r>
          </a:p>
          <a:p>
            <a:pPr lvl="1"/>
            <a:r>
              <a:rPr lang="en-US" dirty="0"/>
              <a:t>Heading – Arial 24 point bold</a:t>
            </a:r>
          </a:p>
          <a:p>
            <a:pPr lvl="2"/>
            <a:r>
              <a:rPr lang="en-US" dirty="0"/>
              <a:t>Bullet 1 – Arial 24 point</a:t>
            </a:r>
          </a:p>
          <a:p>
            <a:pPr lvl="3"/>
            <a:r>
              <a:rPr lang="en-US" dirty="0"/>
              <a:t>Bullet 2 – Arial 20 point</a:t>
            </a:r>
          </a:p>
          <a:p>
            <a:pPr lvl="4"/>
            <a:r>
              <a:rPr lang="en-US" dirty="0"/>
              <a:t>Bullet 3 – Arial 18 point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739264" y="6432720"/>
            <a:ext cx="1969771" cy="15925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GB"/>
              <a:t>18 July 2013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31167" y="6432720"/>
            <a:ext cx="4512733" cy="15925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GB"/>
              <a:t>Program RAG Definitions v1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4418" y="6432720"/>
            <a:ext cx="992716" cy="15925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GB"/>
              <a:t>Page </a:t>
            </a:r>
            <a:fld id="{E5A1EDF7-6110-42C0-A4FC-CB56AF1E2FBC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3" name="Line 11"/>
          <p:cNvSpPr>
            <a:spLocks noChangeShapeType="1"/>
          </p:cNvSpPr>
          <p:nvPr/>
        </p:nvSpPr>
        <p:spPr bwMode="auto">
          <a:xfrm>
            <a:off x="624418" y="6230938"/>
            <a:ext cx="10941049" cy="0"/>
          </a:xfrm>
          <a:prstGeom prst="line">
            <a:avLst/>
          </a:prstGeom>
          <a:noFill/>
          <a:ln w="19050">
            <a:solidFill>
              <a:schemeClr val="accent3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GB" sz="1800" dirty="0"/>
          </a:p>
        </p:txBody>
      </p:sp>
      <p:sp>
        <p:nvSpPr>
          <p:cNvPr id="34" name="Line 34"/>
          <p:cNvSpPr>
            <a:spLocks noChangeShapeType="1"/>
          </p:cNvSpPr>
          <p:nvPr/>
        </p:nvSpPr>
        <p:spPr bwMode="auto">
          <a:xfrm>
            <a:off x="624418" y="185738"/>
            <a:ext cx="10941049" cy="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GB" sz="1800" dirty="0"/>
          </a:p>
        </p:txBody>
      </p:sp>
      <p:sp>
        <p:nvSpPr>
          <p:cNvPr id="35" name="Line 35"/>
          <p:cNvSpPr>
            <a:spLocks noChangeShapeType="1"/>
          </p:cNvSpPr>
          <p:nvPr/>
        </p:nvSpPr>
        <p:spPr bwMode="auto">
          <a:xfrm>
            <a:off x="624418" y="1052736"/>
            <a:ext cx="10941049" cy="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GB" sz="1800" dirty="0"/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6" t="2338" r="87690" b="86318"/>
          <a:stretch/>
        </p:blipFill>
        <p:spPr bwMode="auto">
          <a:xfrm>
            <a:off x="-3295153" y="1413570"/>
            <a:ext cx="3018972" cy="9724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-4465173" y="44624"/>
            <a:ext cx="4242361" cy="1224000"/>
          </a:xfrm>
          <a:prstGeom prst="rect">
            <a:avLst/>
          </a:prstGeom>
          <a:solidFill>
            <a:srgbClr val="FFE87F"/>
          </a:solidFill>
        </p:spPr>
        <p:txBody>
          <a:bodyPr wrap="square" lIns="36000" tIns="36576" rIns="36000" bIns="36000" rtlCol="0">
            <a:noAutofit/>
          </a:bodyPr>
          <a:lstStyle/>
          <a:p>
            <a:pPr>
              <a:lnSpc>
                <a:spcPct val="100000"/>
              </a:lnSpc>
              <a:spcAft>
                <a:spcPts val="200"/>
              </a:spcAft>
              <a:buClr>
                <a:schemeClr val="accent2"/>
              </a:buClr>
              <a:buSzPct val="70000"/>
            </a:pPr>
            <a:r>
              <a:rPr lang="en-US" sz="1200" b="1" dirty="0">
                <a:solidFill>
                  <a:schemeClr val="accent1"/>
                </a:solidFill>
              </a:rPr>
              <a:t>About color themes</a:t>
            </a:r>
          </a:p>
          <a:p>
            <a:pPr marL="347663">
              <a:lnSpc>
                <a:spcPct val="100000"/>
              </a:lnSpc>
              <a:spcAft>
                <a:spcPts val="200"/>
              </a:spcAft>
              <a:buSzPct val="100000"/>
            </a:pPr>
            <a:r>
              <a:rPr lang="en-US" sz="1000" b="1" dirty="0">
                <a:solidFill>
                  <a:schemeClr val="accent1"/>
                </a:solidFill>
              </a:rPr>
              <a:t>Choose the appropriate design theme</a:t>
            </a:r>
            <a:r>
              <a:rPr lang="en-US" sz="1000" b="1" baseline="0" dirty="0">
                <a:solidFill>
                  <a:schemeClr val="accent1"/>
                </a:solidFill>
              </a:rPr>
              <a:t> </a:t>
            </a:r>
            <a:r>
              <a:rPr lang="en-US" sz="1000" b="1" dirty="0">
                <a:solidFill>
                  <a:schemeClr val="accent1"/>
                </a:solidFill>
              </a:rPr>
              <a:t>for your presentation. </a:t>
            </a:r>
            <a:r>
              <a:rPr lang="en-US" sz="1000" dirty="0">
                <a:solidFill>
                  <a:schemeClr val="accent1"/>
                </a:solidFill>
              </a:rPr>
              <a:t>The first two options on</a:t>
            </a:r>
            <a:r>
              <a:rPr lang="en-US" sz="1000" baseline="0" dirty="0">
                <a:solidFill>
                  <a:schemeClr val="accent1"/>
                </a:solidFill>
              </a:rPr>
              <a:t> </a:t>
            </a:r>
            <a:r>
              <a:rPr lang="en-US" sz="1000" dirty="0">
                <a:solidFill>
                  <a:schemeClr val="accent1"/>
                </a:solidFill>
              </a:rPr>
              <a:t>the design tab are correct EY themes, these two are the only ones that should</a:t>
            </a:r>
            <a:r>
              <a:rPr lang="en-US" sz="1000" baseline="0" dirty="0">
                <a:solidFill>
                  <a:schemeClr val="accent1"/>
                </a:solidFill>
              </a:rPr>
              <a:t> be used</a:t>
            </a:r>
            <a:r>
              <a:rPr lang="en-US" sz="1000" dirty="0">
                <a:solidFill>
                  <a:schemeClr val="accent1"/>
                </a:solidFill>
              </a:rPr>
              <a:t>. (1) dark backgrounds for onscreen; (2) light</a:t>
            </a:r>
            <a:r>
              <a:rPr lang="en-US" sz="1000" baseline="0" dirty="0">
                <a:solidFill>
                  <a:schemeClr val="accent1"/>
                </a:solidFill>
              </a:rPr>
              <a:t> </a:t>
            </a:r>
            <a:r>
              <a:rPr lang="en-US" sz="1000" dirty="0">
                <a:solidFill>
                  <a:schemeClr val="accent1"/>
                </a:solidFill>
              </a:rPr>
              <a:t>backgrounds for handouts.</a:t>
            </a:r>
          </a:p>
        </p:txBody>
      </p:sp>
      <p:sp>
        <p:nvSpPr>
          <p:cNvPr id="19" name="Rectangle 18"/>
          <p:cNvSpPr/>
          <p:nvPr/>
        </p:nvSpPr>
        <p:spPr>
          <a:xfrm>
            <a:off x="-3313045" y="1648346"/>
            <a:ext cx="2034116" cy="684076"/>
          </a:xfrm>
          <a:prstGeom prst="rect">
            <a:avLst/>
          </a:prstGeom>
          <a:noFill/>
          <a:ln w="25400">
            <a:solidFill>
              <a:srgbClr val="F04C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GB" sz="1200" dirty="0">
              <a:solidFill>
                <a:schemeClr val="tx1"/>
              </a:solidFill>
            </a:endParaRPr>
          </a:p>
        </p:txBody>
      </p:sp>
      <p:sp>
        <p:nvSpPr>
          <p:cNvPr id="20" name="Oval 19"/>
          <p:cNvSpPr/>
          <p:nvPr/>
        </p:nvSpPr>
        <p:spPr>
          <a:xfrm>
            <a:off x="-3409056" y="1540334"/>
            <a:ext cx="316992" cy="237744"/>
          </a:xfrm>
          <a:prstGeom prst="ellipse">
            <a:avLst/>
          </a:prstGeom>
          <a:solidFill>
            <a:srgbClr val="F04C3E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sz="1200" b="1" dirty="0">
                <a:solidFill>
                  <a:srgbClr val="FFFFFF"/>
                </a:solidFill>
              </a:rPr>
              <a:t>1</a:t>
            </a:r>
          </a:p>
        </p:txBody>
      </p:sp>
      <p:sp>
        <p:nvSpPr>
          <p:cNvPr id="21" name="Oval 20"/>
          <p:cNvSpPr/>
          <p:nvPr/>
        </p:nvSpPr>
        <p:spPr>
          <a:xfrm>
            <a:off x="-4398123" y="307994"/>
            <a:ext cx="316992" cy="237744"/>
          </a:xfrm>
          <a:prstGeom prst="ellipse">
            <a:avLst/>
          </a:prstGeom>
          <a:solidFill>
            <a:srgbClr val="F04C3E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sz="1200" b="1" dirty="0">
                <a:solidFill>
                  <a:srgbClr val="FFFFFF"/>
                </a:solidFill>
              </a:rPr>
              <a:t>!</a:t>
            </a:r>
          </a:p>
        </p:txBody>
      </p:sp>
      <p:sp>
        <p:nvSpPr>
          <p:cNvPr id="22" name="Oval 21"/>
          <p:cNvSpPr/>
          <p:nvPr/>
        </p:nvSpPr>
        <p:spPr>
          <a:xfrm>
            <a:off x="-2352939" y="1540334"/>
            <a:ext cx="316992" cy="237744"/>
          </a:xfrm>
          <a:prstGeom prst="ellipse">
            <a:avLst/>
          </a:prstGeom>
          <a:solidFill>
            <a:srgbClr val="F04C3E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sz="1200" b="1" dirty="0">
                <a:solidFill>
                  <a:srgbClr val="FFFFFF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78131657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</p:sldLayoutIdLst>
  <p:hf hd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3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ts val="600"/>
        </a:spcBef>
        <a:buFontTx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spcBef>
          <a:spcPts val="600"/>
        </a:spcBef>
        <a:buFontTx/>
        <a:buNone/>
        <a:defRPr sz="2400" b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355600" indent="-355600" algn="l" defTabSz="914400" rtl="0" eaLnBrk="1" latinLnBrk="0" hangingPunct="1">
        <a:spcBef>
          <a:spcPts val="600"/>
        </a:spcBef>
        <a:buClr>
          <a:schemeClr val="accent2"/>
        </a:buClr>
        <a:buSzPct val="70000"/>
        <a:buFont typeface="Arial" pitchFamily="34" charset="0"/>
        <a:buChar char="►"/>
        <a:defRPr sz="2400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692150" indent="-330200" algn="l" defTabSz="914400" rtl="0" eaLnBrk="1" latinLnBrk="0" hangingPunct="1">
        <a:spcBef>
          <a:spcPts val="600"/>
        </a:spcBef>
        <a:buClr>
          <a:schemeClr val="accent2"/>
        </a:buClr>
        <a:buSzPct val="70000"/>
        <a:buFont typeface="Arial" pitchFamily="34" charset="0"/>
        <a:buChar char="►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035050" indent="-317500" algn="l" defTabSz="914400" rtl="0" eaLnBrk="1" latinLnBrk="0" hangingPunct="1">
        <a:spcBef>
          <a:spcPts val="600"/>
        </a:spcBef>
        <a:buClr>
          <a:schemeClr val="accent2"/>
        </a:buClr>
        <a:buSzPct val="70000"/>
        <a:buFont typeface="Arial" pitchFamily="34" charset="0"/>
        <a:buChar char="►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wmf"/><Relationship Id="rId3" Type="http://schemas.openxmlformats.org/officeDocument/2006/relationships/package" Target="../embeddings/Microsoft_PowerPoint_Presentation.pptx"/><Relationship Id="rId7" Type="http://schemas.openxmlformats.org/officeDocument/2006/relationships/package" Target="../embeddings/Microsoft_PowerPoint_Presentation2.pptx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6.wmf"/><Relationship Id="rId11" Type="http://schemas.openxmlformats.org/officeDocument/2006/relationships/image" Target="../media/image19.jpeg"/><Relationship Id="rId5" Type="http://schemas.openxmlformats.org/officeDocument/2006/relationships/package" Target="../embeddings/Microsoft_PowerPoint_Presentation1.pptx"/><Relationship Id="rId10" Type="http://schemas.openxmlformats.org/officeDocument/2006/relationships/image" Target="../media/image18.wmf"/><Relationship Id="rId4" Type="http://schemas.openxmlformats.org/officeDocument/2006/relationships/image" Target="../media/image15.wmf"/><Relationship Id="rId9" Type="http://schemas.openxmlformats.org/officeDocument/2006/relationships/package" Target="../embeddings/Microsoft_PowerPoint_Presentation3.pptx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wmf"/><Relationship Id="rId13" Type="http://schemas.openxmlformats.org/officeDocument/2006/relationships/image" Target="../media/image22.png"/><Relationship Id="rId18" Type="http://schemas.openxmlformats.org/officeDocument/2006/relationships/image" Target="../media/image27.jpeg"/><Relationship Id="rId3" Type="http://schemas.openxmlformats.org/officeDocument/2006/relationships/package" Target="../embeddings/Microsoft_PowerPoint_Presentation4.pptx"/><Relationship Id="rId21" Type="http://schemas.openxmlformats.org/officeDocument/2006/relationships/image" Target="../media/image30.png"/><Relationship Id="rId7" Type="http://schemas.openxmlformats.org/officeDocument/2006/relationships/package" Target="../embeddings/Microsoft_PowerPoint_Presentation6.pptx"/><Relationship Id="rId12" Type="http://schemas.openxmlformats.org/officeDocument/2006/relationships/image" Target="../media/image21.png"/><Relationship Id="rId17" Type="http://schemas.openxmlformats.org/officeDocument/2006/relationships/image" Target="../media/image26.png"/><Relationship Id="rId2" Type="http://schemas.openxmlformats.org/officeDocument/2006/relationships/slideLayout" Target="../slideLayouts/slideLayout18.xml"/><Relationship Id="rId16" Type="http://schemas.openxmlformats.org/officeDocument/2006/relationships/image" Target="../media/image25.png"/><Relationship Id="rId20" Type="http://schemas.openxmlformats.org/officeDocument/2006/relationships/image" Target="../media/image29.png"/><Relationship Id="rId1" Type="http://schemas.openxmlformats.org/officeDocument/2006/relationships/vmlDrawing" Target="../drawings/vmlDrawing2.vml"/><Relationship Id="rId6" Type="http://schemas.openxmlformats.org/officeDocument/2006/relationships/image" Target="../media/image16.wmf"/><Relationship Id="rId11" Type="http://schemas.openxmlformats.org/officeDocument/2006/relationships/image" Target="../media/image20.jpeg"/><Relationship Id="rId5" Type="http://schemas.openxmlformats.org/officeDocument/2006/relationships/package" Target="../embeddings/Microsoft_PowerPoint_Presentation5.pptx"/><Relationship Id="rId15" Type="http://schemas.openxmlformats.org/officeDocument/2006/relationships/image" Target="../media/image24.png"/><Relationship Id="rId23" Type="http://schemas.openxmlformats.org/officeDocument/2006/relationships/image" Target="../media/image32.png"/><Relationship Id="rId10" Type="http://schemas.openxmlformats.org/officeDocument/2006/relationships/image" Target="../media/image18.wmf"/><Relationship Id="rId19" Type="http://schemas.openxmlformats.org/officeDocument/2006/relationships/image" Target="../media/image28.jpeg"/><Relationship Id="rId4" Type="http://schemas.openxmlformats.org/officeDocument/2006/relationships/image" Target="../media/image15.wmf"/><Relationship Id="rId9" Type="http://schemas.openxmlformats.org/officeDocument/2006/relationships/package" Target="../embeddings/Microsoft_PowerPoint_Presentation7.pptx"/><Relationship Id="rId14" Type="http://schemas.openxmlformats.org/officeDocument/2006/relationships/image" Target="../media/image23.png"/><Relationship Id="rId22" Type="http://schemas.openxmlformats.org/officeDocument/2006/relationships/image" Target="../media/image31.sv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wmf"/><Relationship Id="rId3" Type="http://schemas.openxmlformats.org/officeDocument/2006/relationships/package" Target="../embeddings/Microsoft_PowerPoint_Presentation8.pptx"/><Relationship Id="rId7" Type="http://schemas.openxmlformats.org/officeDocument/2006/relationships/package" Target="../embeddings/Microsoft_PowerPoint_Presentation10.pptx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6.wmf"/><Relationship Id="rId5" Type="http://schemas.openxmlformats.org/officeDocument/2006/relationships/package" Target="../embeddings/Microsoft_PowerPoint_Presentation9.pptx"/><Relationship Id="rId10" Type="http://schemas.openxmlformats.org/officeDocument/2006/relationships/image" Target="../media/image18.wmf"/><Relationship Id="rId4" Type="http://schemas.openxmlformats.org/officeDocument/2006/relationships/image" Target="../media/image15.wmf"/><Relationship Id="rId9" Type="http://schemas.openxmlformats.org/officeDocument/2006/relationships/package" Target="../embeddings/Microsoft_PowerPoint_Presentation11.pptx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wmf"/><Relationship Id="rId13" Type="http://schemas.openxmlformats.org/officeDocument/2006/relationships/image" Target="../media/image22.png"/><Relationship Id="rId18" Type="http://schemas.openxmlformats.org/officeDocument/2006/relationships/image" Target="../media/image27.jpeg"/><Relationship Id="rId3" Type="http://schemas.openxmlformats.org/officeDocument/2006/relationships/package" Target="../embeddings/Microsoft_PowerPoint_Presentation12.pptx"/><Relationship Id="rId21" Type="http://schemas.openxmlformats.org/officeDocument/2006/relationships/image" Target="../media/image30.png"/><Relationship Id="rId7" Type="http://schemas.openxmlformats.org/officeDocument/2006/relationships/package" Target="../embeddings/Microsoft_PowerPoint_Presentation14.pptx"/><Relationship Id="rId12" Type="http://schemas.openxmlformats.org/officeDocument/2006/relationships/image" Target="../media/image21.png"/><Relationship Id="rId17" Type="http://schemas.openxmlformats.org/officeDocument/2006/relationships/image" Target="../media/image26.png"/><Relationship Id="rId2" Type="http://schemas.openxmlformats.org/officeDocument/2006/relationships/slideLayout" Target="../slideLayouts/slideLayout18.xml"/><Relationship Id="rId16" Type="http://schemas.openxmlformats.org/officeDocument/2006/relationships/image" Target="../media/image25.png"/><Relationship Id="rId20" Type="http://schemas.openxmlformats.org/officeDocument/2006/relationships/image" Target="../media/image29.png"/><Relationship Id="rId1" Type="http://schemas.openxmlformats.org/officeDocument/2006/relationships/vmlDrawing" Target="../drawings/vmlDrawing4.vml"/><Relationship Id="rId6" Type="http://schemas.openxmlformats.org/officeDocument/2006/relationships/image" Target="../media/image16.wmf"/><Relationship Id="rId11" Type="http://schemas.openxmlformats.org/officeDocument/2006/relationships/image" Target="../media/image20.jpeg"/><Relationship Id="rId5" Type="http://schemas.openxmlformats.org/officeDocument/2006/relationships/package" Target="../embeddings/Microsoft_PowerPoint_Presentation13.pptx"/><Relationship Id="rId15" Type="http://schemas.openxmlformats.org/officeDocument/2006/relationships/image" Target="../media/image24.png"/><Relationship Id="rId23" Type="http://schemas.openxmlformats.org/officeDocument/2006/relationships/image" Target="../media/image32.png"/><Relationship Id="rId10" Type="http://schemas.openxmlformats.org/officeDocument/2006/relationships/image" Target="../media/image18.wmf"/><Relationship Id="rId19" Type="http://schemas.openxmlformats.org/officeDocument/2006/relationships/image" Target="../media/image28.jpeg"/><Relationship Id="rId4" Type="http://schemas.openxmlformats.org/officeDocument/2006/relationships/image" Target="../media/image15.wmf"/><Relationship Id="rId9" Type="http://schemas.openxmlformats.org/officeDocument/2006/relationships/package" Target="../embeddings/Microsoft_PowerPoint_Presentation15.pptx"/><Relationship Id="rId14" Type="http://schemas.openxmlformats.org/officeDocument/2006/relationships/image" Target="../media/image23.png"/><Relationship Id="rId22" Type="http://schemas.openxmlformats.org/officeDocument/2006/relationships/image" Target="../media/image31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 descr="Three guys working from a home office">
            <a:extLst>
              <a:ext uri="{FF2B5EF4-FFF2-40B4-BE49-F238E27FC236}">
                <a16:creationId xmlns:a16="http://schemas.microsoft.com/office/drawing/2014/main" id="{61ADC276-B80F-4EA0-914C-7CBCB5FBCDB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4554538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3C904259-F299-441A-A828-7FD4602D57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56390" y="4554538"/>
            <a:ext cx="6836735" cy="720001"/>
          </a:xfrm>
        </p:spPr>
        <p:txBody>
          <a:bodyPr>
            <a:noAutofit/>
          </a:bodyPr>
          <a:lstStyle/>
          <a:p>
            <a:pPr algn="ctr"/>
            <a:r>
              <a:rPr lang="en-US" sz="2800" dirty="0"/>
              <a:t>Project Management Office (Analyst)</a:t>
            </a:r>
            <a:br>
              <a:rPr lang="en-US" sz="2800" dirty="0"/>
            </a:br>
            <a:r>
              <a:rPr lang="en-US" sz="2800" dirty="0"/>
              <a:t>Training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5B18279B-2D44-4119-896A-22026349C4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4335" y="5985668"/>
            <a:ext cx="9144000" cy="720000"/>
          </a:xfrm>
        </p:spPr>
        <p:txBody>
          <a:bodyPr/>
          <a:lstStyle/>
          <a:p>
            <a:r>
              <a:rPr lang="en-US" dirty="0"/>
              <a:t>Presenter: Wale </a:t>
            </a:r>
            <a:r>
              <a:rPr lang="en-US" dirty="0" err="1"/>
              <a:t>Agbaje</a:t>
            </a:r>
            <a:endParaRPr lang="en-US" dirty="0"/>
          </a:p>
          <a:p>
            <a:r>
              <a:rPr lang="en-US" dirty="0"/>
              <a:t>Date: 20 May 2022</a:t>
            </a:r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059EE2A6-9306-E303-A5B6-B4A311602792}"/>
              </a:ext>
            </a:extLst>
          </p:cNvPr>
          <p:cNvSpPr txBox="1">
            <a:spLocks/>
          </p:cNvSpPr>
          <p:nvPr/>
        </p:nvSpPr>
        <p:spPr>
          <a:xfrm>
            <a:off x="8939879" y="6421192"/>
            <a:ext cx="2319161" cy="284476"/>
          </a:xfr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Knowledge Gap Consult</a:t>
            </a:r>
          </a:p>
        </p:txBody>
      </p:sp>
    </p:spTree>
    <p:extLst>
      <p:ext uri="{BB962C8B-B14F-4D97-AF65-F5344CB8AC3E}">
        <p14:creationId xmlns:p14="http://schemas.microsoft.com/office/powerpoint/2010/main" val="38735178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609601" y="261940"/>
            <a:ext cx="10960100" cy="476292"/>
          </a:xfrm>
        </p:spPr>
        <p:txBody>
          <a:bodyPr/>
          <a:lstStyle/>
          <a:p>
            <a:r>
              <a:rPr lang="en-US" dirty="0"/>
              <a:t>Program RAG Definitions</a:t>
            </a:r>
            <a:endParaRPr lang="en-GB" dirty="0"/>
          </a:p>
        </p:txBody>
      </p:sp>
      <p:graphicFrame>
        <p:nvGraphicFramePr>
          <p:cNvPr id="2" name="Content Placeholder 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81655340"/>
              </p:ext>
            </p:extLst>
          </p:nvPr>
        </p:nvGraphicFramePr>
        <p:xfrm>
          <a:off x="609601" y="871218"/>
          <a:ext cx="10960101" cy="42534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0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508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366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7223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88900" marR="0" lvl="0" indent="-88900" algn="ctr" defTabSz="94773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EYInterstate Light" pitchFamily="2" charset="0"/>
                          <a:ea typeface="+mn-ea"/>
                          <a:cs typeface="+mn-cs"/>
                        </a:rPr>
                        <a:t>Category</a:t>
                      </a:r>
                    </a:p>
                  </a:txBody>
                  <a:tcPr marL="34208" marR="34208" marT="13683" marB="13683" anchor="ctr" horzOverflow="overflow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b="1" i="0" u="none" strike="noStrike" kern="1200" dirty="0">
                          <a:solidFill>
                            <a:srgbClr val="000000"/>
                          </a:solidFill>
                          <a:latin typeface="EYInterstate Light" pitchFamily="2" charset="0"/>
                          <a:ea typeface="+mn-ea"/>
                          <a:cs typeface="+mn-cs"/>
                        </a:rPr>
                        <a:t>RED</a:t>
                      </a:r>
                    </a:p>
                  </a:txBody>
                  <a:tcPr marL="9525" marR="9525" marT="9525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00000"/>
                          </a:solidFill>
                          <a:latin typeface="EYInterstate Light" pitchFamily="2" charset="0"/>
                        </a:rPr>
                        <a:t>AMBER</a:t>
                      </a:r>
                    </a:p>
                  </a:txBody>
                  <a:tcPr marL="9525" marR="9525" marT="9525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GB" sz="1400" b="1" i="0" u="none" strike="noStrike" kern="1200" dirty="0">
                          <a:solidFill>
                            <a:srgbClr val="000000"/>
                          </a:solidFill>
                          <a:latin typeface="EYInterstate Light" pitchFamily="2" charset="0"/>
                          <a:ea typeface="+mn-ea"/>
                          <a:cs typeface="+mn-cs"/>
                        </a:rPr>
                        <a:t>GREEN</a:t>
                      </a: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88900" marR="0" lvl="0" indent="-88900" algn="ctr" defTabSz="94773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EYInterstate Light" pitchFamily="2" charset="0"/>
                          <a:ea typeface="+mn-ea"/>
                          <a:cs typeface="+mn-cs"/>
                        </a:rPr>
                        <a:t>Overall</a:t>
                      </a:r>
                    </a:p>
                  </a:txBody>
                  <a:tcPr marL="34208" marR="34208" marT="13683" marB="13683" anchor="ctr" horzOverflow="overflow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000" b="0" i="0" u="none" strike="noStrike" dirty="0">
                          <a:solidFill>
                            <a:schemeClr val="tx1">
                              <a:lumMod val="75000"/>
                            </a:schemeClr>
                          </a:solidFill>
                          <a:latin typeface="EYInterstate Light" pitchFamily="2" charset="0"/>
                        </a:rPr>
                        <a:t>The highest RAG status will be taken as a default unless a holistic view of the workstream suggests otherwise (&amp; as advised by the Workstream lead). i.e. The Overall RAG status will be RED if at least one of the individual statuses is RED.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000" dirty="0">
                          <a:solidFill>
                            <a:schemeClr val="tx1">
                              <a:lumMod val="75000"/>
                            </a:schemeClr>
                          </a:solidFill>
                          <a:latin typeface="EYInterstate Light" pitchFamily="2" charset="0"/>
                        </a:rPr>
                        <a:t>The highest RAG status will be taken as a default unless a holistic view of the workstream suggests otherwise. i.e. The Overall RAG status will be AMBER if at least one of the highest individual statuses is AMBER.</a:t>
                      </a:r>
                      <a:endParaRPr lang="en-US" sz="1000" dirty="0">
                        <a:solidFill>
                          <a:schemeClr val="tx1">
                            <a:lumMod val="75000"/>
                          </a:schemeClr>
                        </a:solidFill>
                        <a:latin typeface="EYInterstate Light" pitchFamily="2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000" b="0" i="0" u="none" strike="noStrike" dirty="0">
                          <a:solidFill>
                            <a:schemeClr val="tx1">
                              <a:lumMod val="75000"/>
                            </a:schemeClr>
                          </a:solidFill>
                          <a:latin typeface="EYInterstate Light" pitchFamily="2" charset="0"/>
                        </a:rPr>
                        <a:t>The highest RAG status will be taken as a default unless a holistic view of the workstream suggests otherwise. i.e. The Overall RAG status will be GREEN if</a:t>
                      </a:r>
                      <a:r>
                        <a:rPr lang="en-GB" sz="1000" b="0" i="0" u="none" strike="noStrike" baseline="0" dirty="0">
                          <a:solidFill>
                            <a:schemeClr val="tx1">
                              <a:lumMod val="75000"/>
                            </a:schemeClr>
                          </a:solidFill>
                          <a:latin typeface="EYInterstate Light" pitchFamily="2" charset="0"/>
                        </a:rPr>
                        <a:t> all the individual statuses are GREEN</a:t>
                      </a:r>
                      <a:r>
                        <a:rPr lang="en-GB" sz="1000" b="0" i="0" u="none" strike="noStrike" dirty="0">
                          <a:solidFill>
                            <a:schemeClr val="tx1">
                              <a:lumMod val="75000"/>
                            </a:schemeClr>
                          </a:solidFill>
                          <a:latin typeface="EYInterstate Light" pitchFamily="2" charset="0"/>
                        </a:rPr>
                        <a:t>.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88900" marR="0" lvl="0" indent="-88900" algn="ctr" defTabSz="94773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EYInterstate Light" pitchFamily="2" charset="0"/>
                          <a:ea typeface="+mn-ea"/>
                          <a:cs typeface="+mn-cs"/>
                        </a:rPr>
                        <a:t>Scope</a:t>
                      </a:r>
                    </a:p>
                  </a:txBody>
                  <a:tcPr marL="34208" marR="34208" marT="13683" marB="13683" anchor="ctr" horzOverflow="overflow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000" b="0" i="0" u="none" strike="noStrike" dirty="0">
                          <a:solidFill>
                            <a:schemeClr val="tx1">
                              <a:lumMod val="75000"/>
                            </a:schemeClr>
                          </a:solidFill>
                          <a:latin typeface="EYInterstate Light" pitchFamily="2" charset="0"/>
                        </a:rPr>
                        <a:t>Scope has not been agreed</a:t>
                      </a:r>
                      <a:r>
                        <a:rPr lang="en-GB" sz="1000" b="0" i="0" u="none" strike="noStrike" baseline="0" dirty="0">
                          <a:solidFill>
                            <a:schemeClr val="tx1">
                              <a:lumMod val="75000"/>
                            </a:schemeClr>
                          </a:solidFill>
                          <a:latin typeface="EYInterstate Light" pitchFamily="2" charset="0"/>
                        </a:rPr>
                        <a:t> OR</a:t>
                      </a:r>
                      <a:r>
                        <a:rPr lang="en-GB" sz="1000" b="0" i="0" u="none" strike="noStrike" dirty="0">
                          <a:solidFill>
                            <a:schemeClr val="tx1">
                              <a:lumMod val="75000"/>
                            </a:schemeClr>
                          </a:solidFill>
                          <a:latin typeface="EYInterstate Light" pitchFamily="2" charset="0"/>
                        </a:rPr>
                        <a:t> Functional or Non Functional</a:t>
                      </a:r>
                      <a:r>
                        <a:rPr lang="en-GB" sz="1000" b="0" i="0" u="none" strike="noStrike" baseline="0" dirty="0">
                          <a:solidFill>
                            <a:schemeClr val="tx1">
                              <a:lumMod val="75000"/>
                            </a:schemeClr>
                          </a:solidFill>
                          <a:latin typeface="EYInterstate Light" pitchFamily="2" charset="0"/>
                        </a:rPr>
                        <a:t> S</a:t>
                      </a:r>
                      <a:r>
                        <a:rPr lang="en-GB" sz="1000" b="0" i="0" u="none" strike="noStrike" dirty="0">
                          <a:solidFill>
                            <a:schemeClr val="tx1">
                              <a:lumMod val="75000"/>
                            </a:schemeClr>
                          </a:solidFill>
                          <a:latin typeface="EYInterstate Light" pitchFamily="2" charset="0"/>
                        </a:rPr>
                        <a:t>cope is significantly changing OR delayed</a:t>
                      </a:r>
                      <a:r>
                        <a:rPr lang="en-GB" sz="1000" b="0" i="0" u="none" strike="noStrike" baseline="0" dirty="0">
                          <a:solidFill>
                            <a:schemeClr val="tx1">
                              <a:lumMod val="75000"/>
                            </a:schemeClr>
                          </a:solidFill>
                          <a:latin typeface="EYInterstate Light" pitchFamily="2" charset="0"/>
                        </a:rPr>
                        <a:t> </a:t>
                      </a:r>
                      <a:r>
                        <a:rPr lang="en-GB" sz="1000" b="0" i="0" u="none" strike="noStrike" dirty="0">
                          <a:solidFill>
                            <a:schemeClr val="tx1">
                              <a:lumMod val="75000"/>
                            </a:schemeClr>
                          </a:solidFill>
                          <a:latin typeface="EYInterstate Light" pitchFamily="2" charset="0"/>
                        </a:rPr>
                        <a:t>agreement will compromise the delivery schedule.  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000" dirty="0">
                          <a:solidFill>
                            <a:schemeClr val="tx1">
                              <a:lumMod val="75000"/>
                            </a:schemeClr>
                          </a:solidFill>
                          <a:latin typeface="EYInterstate Light" pitchFamily="2" charset="0"/>
                        </a:rPr>
                        <a:t>Scope is under review OR there are significant changes proposed, where Impact</a:t>
                      </a:r>
                      <a:r>
                        <a:rPr lang="en-GB" sz="1000" baseline="0" dirty="0">
                          <a:solidFill>
                            <a:schemeClr val="tx1">
                              <a:lumMod val="75000"/>
                            </a:schemeClr>
                          </a:solidFill>
                          <a:latin typeface="EYInterstate Light" pitchFamily="2" charset="0"/>
                        </a:rPr>
                        <a:t> is being adequately managed.</a:t>
                      </a:r>
                      <a:endParaRPr lang="en-US" sz="1000" dirty="0">
                        <a:solidFill>
                          <a:schemeClr val="tx1">
                            <a:lumMod val="75000"/>
                          </a:schemeClr>
                        </a:solidFill>
                        <a:latin typeface="EYInterstate Light" pitchFamily="2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000" b="0" i="0" u="none" strike="noStrike" dirty="0">
                          <a:solidFill>
                            <a:schemeClr val="tx1">
                              <a:lumMod val="75000"/>
                            </a:schemeClr>
                          </a:solidFill>
                          <a:latin typeface="EYInterstate Light" pitchFamily="2" charset="0"/>
                        </a:rPr>
                        <a:t>Scope has been agreed along with the budget and timeline.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88900" marR="0" lvl="0" indent="-88900" algn="ctr" defTabSz="94773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EYInterstate Light" pitchFamily="2" charset="0"/>
                          <a:ea typeface="+mn-ea"/>
                          <a:cs typeface="+mn-cs"/>
                        </a:rPr>
                        <a:t>Schedule</a:t>
                      </a:r>
                    </a:p>
                  </a:txBody>
                  <a:tcPr marL="34208" marR="34208" marT="13683" marB="13683" anchor="ctr" horzOverflow="overflow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000" b="0" i="0" u="none" strike="noStrike" dirty="0">
                          <a:solidFill>
                            <a:schemeClr val="tx1">
                              <a:lumMod val="75000"/>
                            </a:schemeClr>
                          </a:solidFill>
                          <a:latin typeface="EYInterstate Light" pitchFamily="2" charset="0"/>
                        </a:rPr>
                        <a:t>There are no plans in place OR cross stream dependencies do not align OR the critical path is compromised due to failure to deliver to targets or dependencies.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000" dirty="0">
                          <a:solidFill>
                            <a:schemeClr val="tx1">
                              <a:lumMod val="75000"/>
                            </a:schemeClr>
                          </a:solidFill>
                          <a:latin typeface="EYInterstate Light" pitchFamily="2" charset="0"/>
                        </a:rPr>
                        <a:t>Remediation of the plan level alignment is in hand OR there are significant impacts, threats (or opportunities) that may invalidate the plan baseline. 1</a:t>
                      </a:r>
                      <a:r>
                        <a:rPr lang="en-GB" sz="1000" baseline="0" dirty="0">
                          <a:solidFill>
                            <a:schemeClr val="tx1">
                              <a:lumMod val="75000"/>
                            </a:schemeClr>
                          </a:solidFill>
                          <a:latin typeface="EYInterstate Light" pitchFamily="2" charset="0"/>
                        </a:rPr>
                        <a:t> or more milestones at risk but actions in place to manage impact.</a:t>
                      </a:r>
                      <a:endParaRPr lang="en-US" sz="1000" dirty="0">
                        <a:solidFill>
                          <a:schemeClr val="tx1">
                            <a:lumMod val="75000"/>
                          </a:schemeClr>
                        </a:solidFill>
                        <a:latin typeface="EYInterstate Light" pitchFamily="2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000" b="0" i="0" u="none" strike="noStrike" dirty="0">
                          <a:solidFill>
                            <a:schemeClr val="tx1">
                              <a:lumMod val="75000"/>
                            </a:schemeClr>
                          </a:solidFill>
                          <a:latin typeface="EYInterstate Light" pitchFamily="2" charset="0"/>
                        </a:rPr>
                        <a:t>Plans are baselined against which progress is tracking within a tolerance.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88900" marR="0" lvl="0" indent="-88900" algn="ctr" defTabSz="94773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EYInterstate Light" pitchFamily="2" charset="0"/>
                          <a:ea typeface="+mn-ea"/>
                          <a:cs typeface="+mn-cs"/>
                        </a:rPr>
                        <a:t>Budget</a:t>
                      </a:r>
                    </a:p>
                  </a:txBody>
                  <a:tcPr marL="34208" marR="34208" marT="13683" marB="13683" anchor="ctr" horzOverflow="overflow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000" b="0" i="0" u="none" strike="noStrike" dirty="0">
                          <a:solidFill>
                            <a:schemeClr val="tx1">
                              <a:lumMod val="75000"/>
                            </a:schemeClr>
                          </a:solidFill>
                          <a:latin typeface="EYInterstate Light" pitchFamily="2" charset="0"/>
                        </a:rPr>
                        <a:t>The budget is greater than</a:t>
                      </a:r>
                      <a:r>
                        <a:rPr lang="en-GB" sz="1000" b="1" i="0" u="none" strike="noStrike" dirty="0">
                          <a:solidFill>
                            <a:schemeClr val="tx1">
                              <a:lumMod val="75000"/>
                            </a:schemeClr>
                          </a:solidFill>
                          <a:latin typeface="EYInterstate Light" pitchFamily="2" charset="0"/>
                        </a:rPr>
                        <a:t> +/-</a:t>
                      </a:r>
                      <a:r>
                        <a:rPr lang="en-GB" sz="1000" b="0" i="0" u="none" strike="noStrike" dirty="0">
                          <a:solidFill>
                            <a:schemeClr val="tx1">
                              <a:lumMod val="75000"/>
                            </a:schemeClr>
                          </a:solidFill>
                          <a:latin typeface="EYInterstate Light" pitchFamily="2" charset="0"/>
                        </a:rPr>
                        <a:t>20% of the baseline for either the total lifecycle or the Fiscal Year OR there is no approved budget or financial framework in place (or in progress) for charges. 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000" dirty="0">
                          <a:solidFill>
                            <a:schemeClr val="tx1">
                              <a:lumMod val="75000"/>
                            </a:schemeClr>
                          </a:solidFill>
                          <a:latin typeface="EYInterstate Light" pitchFamily="2" charset="0"/>
                        </a:rPr>
                        <a:t>The budget is greater than </a:t>
                      </a:r>
                      <a:r>
                        <a:rPr lang="en-GB" sz="1000" b="1" dirty="0">
                          <a:solidFill>
                            <a:schemeClr val="tx1">
                              <a:lumMod val="75000"/>
                            </a:schemeClr>
                          </a:solidFill>
                          <a:latin typeface="EYInterstate Light" pitchFamily="2" charset="0"/>
                        </a:rPr>
                        <a:t>+/-</a:t>
                      </a:r>
                      <a:r>
                        <a:rPr lang="en-GB" sz="1000" dirty="0">
                          <a:solidFill>
                            <a:schemeClr val="tx1">
                              <a:lumMod val="75000"/>
                            </a:schemeClr>
                          </a:solidFill>
                          <a:latin typeface="EYInterstate Light" pitchFamily="2" charset="0"/>
                        </a:rPr>
                        <a:t>10% of the baseline for either the total life or the FY</a:t>
                      </a:r>
                      <a:r>
                        <a:rPr lang="en-GB" sz="1000" baseline="0" dirty="0">
                          <a:solidFill>
                            <a:schemeClr val="tx1">
                              <a:lumMod val="75000"/>
                            </a:schemeClr>
                          </a:solidFill>
                          <a:latin typeface="EYInterstate Light" pitchFamily="2" charset="0"/>
                        </a:rPr>
                        <a:t> OR </a:t>
                      </a:r>
                      <a:r>
                        <a:rPr lang="en-GB" sz="1000" dirty="0">
                          <a:solidFill>
                            <a:schemeClr val="tx1">
                              <a:lumMod val="75000"/>
                            </a:schemeClr>
                          </a:solidFill>
                          <a:latin typeface="EYInterstate Light" pitchFamily="2" charset="0"/>
                        </a:rPr>
                        <a:t>there are significant issues with costs not being tracked OR there are commercial compliance issues.</a:t>
                      </a:r>
                      <a:endParaRPr lang="en-US" sz="1000" dirty="0">
                        <a:solidFill>
                          <a:schemeClr val="tx1">
                            <a:lumMod val="75000"/>
                          </a:schemeClr>
                        </a:solidFill>
                        <a:latin typeface="EYInterstate Light" pitchFamily="2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000" b="0" i="0" u="none" strike="noStrike" dirty="0">
                          <a:solidFill>
                            <a:schemeClr val="tx1">
                              <a:lumMod val="75000"/>
                            </a:schemeClr>
                          </a:solidFill>
                          <a:latin typeface="EYInterstate Light" pitchFamily="2" charset="0"/>
                        </a:rPr>
                        <a:t>The budget is tracking within </a:t>
                      </a:r>
                      <a:r>
                        <a:rPr lang="en-GB" sz="1000" b="1" i="0" u="none" strike="noStrike" dirty="0">
                          <a:solidFill>
                            <a:schemeClr val="tx1">
                              <a:lumMod val="75000"/>
                            </a:schemeClr>
                          </a:solidFill>
                          <a:latin typeface="EYInterstate Light" pitchFamily="2" charset="0"/>
                        </a:rPr>
                        <a:t>+/-</a:t>
                      </a:r>
                      <a:r>
                        <a:rPr lang="en-GB" sz="1000" b="0" i="0" u="none" strike="noStrike" dirty="0">
                          <a:solidFill>
                            <a:schemeClr val="tx1">
                              <a:lumMod val="75000"/>
                            </a:schemeClr>
                          </a:solidFill>
                          <a:latin typeface="EYInterstate Light" pitchFamily="2" charset="0"/>
                        </a:rPr>
                        <a:t>5% the baseline and the financial framework and costs models are in order. 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88900" marR="0" lvl="0" indent="-88900" algn="ctr" defTabSz="94773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EYInterstate Light" pitchFamily="2" charset="0"/>
                          <a:ea typeface="+mn-ea"/>
                          <a:cs typeface="+mn-cs"/>
                        </a:rPr>
                        <a:t>RAID</a:t>
                      </a:r>
                    </a:p>
                  </a:txBody>
                  <a:tcPr marL="34208" marR="34208" marT="13683" marB="13683" anchor="ctr" horzOverflow="overflow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000" b="0" i="0" u="none" strike="noStrike" dirty="0">
                          <a:solidFill>
                            <a:schemeClr val="tx1">
                              <a:lumMod val="75000"/>
                            </a:schemeClr>
                          </a:solidFill>
                          <a:latin typeface="EYInterstate Light" pitchFamily="2" charset="0"/>
                        </a:rPr>
                        <a:t>There are one or more Critical Risks with priority of (9),</a:t>
                      </a:r>
                      <a:r>
                        <a:rPr lang="en-GB" sz="1000" b="0" i="0" u="none" strike="noStrike" baseline="0" dirty="0">
                          <a:solidFill>
                            <a:schemeClr val="tx1">
                              <a:lumMod val="75000"/>
                            </a:schemeClr>
                          </a:solidFill>
                          <a:latin typeface="EYInterstate Light" pitchFamily="2" charset="0"/>
                        </a:rPr>
                        <a:t> Issue with Impact of (3)</a:t>
                      </a:r>
                      <a:r>
                        <a:rPr lang="en-GB" sz="1000" b="0" i="0" u="none" strike="noStrike" dirty="0">
                          <a:solidFill>
                            <a:schemeClr val="tx1">
                              <a:lumMod val="75000"/>
                            </a:schemeClr>
                          </a:solidFill>
                          <a:latin typeface="EYInterstate Light" pitchFamily="2" charset="0"/>
                        </a:rPr>
                        <a:t> that have passed their target required by/resolution/mitigation date.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000" dirty="0">
                          <a:solidFill>
                            <a:schemeClr val="tx1">
                              <a:lumMod val="75000"/>
                            </a:schemeClr>
                          </a:solidFill>
                          <a:latin typeface="EYInterstate Light" pitchFamily="2" charset="0"/>
                        </a:rPr>
                        <a:t>There </a:t>
                      </a:r>
                      <a:r>
                        <a:rPr lang="en-GB" sz="1000" baseline="0" dirty="0">
                          <a:solidFill>
                            <a:schemeClr val="tx1">
                              <a:lumMod val="75000"/>
                            </a:schemeClr>
                          </a:solidFill>
                          <a:latin typeface="EYInterstate Light" pitchFamily="2" charset="0"/>
                        </a:rPr>
                        <a:t>are</a:t>
                      </a:r>
                      <a:r>
                        <a:rPr lang="en-GB" sz="1000" dirty="0">
                          <a:solidFill>
                            <a:schemeClr val="tx1">
                              <a:lumMod val="75000"/>
                            </a:schemeClr>
                          </a:solidFill>
                          <a:latin typeface="EYInterstate Light" pitchFamily="2" charset="0"/>
                        </a:rPr>
                        <a:t> Moderate</a:t>
                      </a:r>
                      <a:r>
                        <a:rPr lang="en-GB" sz="1000" baseline="0" dirty="0">
                          <a:solidFill>
                            <a:schemeClr val="tx1">
                              <a:lumMod val="75000"/>
                            </a:schemeClr>
                          </a:solidFill>
                          <a:latin typeface="EYInterstate Light" pitchFamily="2" charset="0"/>
                        </a:rPr>
                        <a:t> or Low priority items that are overdue.</a:t>
                      </a:r>
                      <a:endParaRPr lang="en-US" sz="1000" dirty="0">
                        <a:solidFill>
                          <a:schemeClr val="tx1">
                            <a:lumMod val="75000"/>
                          </a:schemeClr>
                        </a:solidFill>
                        <a:latin typeface="EYInterstate Light" pitchFamily="2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000" b="0" i="0" u="none" strike="noStrike" dirty="0">
                          <a:solidFill>
                            <a:schemeClr val="tx1">
                              <a:lumMod val="75000"/>
                            </a:schemeClr>
                          </a:solidFill>
                          <a:latin typeface="EYInterstate Light" pitchFamily="2" charset="0"/>
                        </a:rPr>
                        <a:t>There may be RAID items, but these are being pro-actively managed or within a manageable tolerance of the target dates.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88900" marR="0" lvl="0" indent="-88900" algn="ctr" defTabSz="94773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EYInterstate Light" pitchFamily="2" charset="0"/>
                          <a:ea typeface="+mn-ea"/>
                          <a:cs typeface="+mn-cs"/>
                        </a:rPr>
                        <a:t>Resources</a:t>
                      </a:r>
                    </a:p>
                  </a:txBody>
                  <a:tcPr marL="34208" marR="34208" marT="13683" marB="13683" anchor="ctr" horzOverflow="overflow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000" b="0" i="0" u="none" strike="noStrike" dirty="0">
                          <a:solidFill>
                            <a:schemeClr val="tx1">
                              <a:lumMod val="75000"/>
                            </a:schemeClr>
                          </a:solidFill>
                          <a:latin typeface="EYInterstate Light" pitchFamily="2" charset="0"/>
                        </a:rPr>
                        <a:t>Recruitment or rotation is causing a significant impact on the schedule or budget, e.g. Likely to impact the </a:t>
                      </a:r>
                      <a:r>
                        <a:rPr lang="en-GB" sz="1000" b="1" i="0" u="none" strike="noStrike" dirty="0">
                          <a:solidFill>
                            <a:srgbClr val="FF0000"/>
                          </a:solidFill>
                          <a:latin typeface="EYInterstate Light" pitchFamily="2" charset="0"/>
                        </a:rPr>
                        <a:t>critical path </a:t>
                      </a:r>
                      <a:r>
                        <a:rPr lang="en-GB" sz="1000" b="0" i="0" u="none" strike="noStrike" dirty="0">
                          <a:solidFill>
                            <a:schemeClr val="tx1">
                              <a:lumMod val="75000"/>
                            </a:schemeClr>
                          </a:solidFill>
                          <a:latin typeface="EYInterstate Light" pitchFamily="2" charset="0"/>
                        </a:rPr>
                        <a:t>or placing undue pressure</a:t>
                      </a:r>
                      <a:r>
                        <a:rPr lang="en-GB" sz="1000" b="0" i="0" u="none" strike="noStrike" baseline="0" dirty="0">
                          <a:solidFill>
                            <a:schemeClr val="tx1">
                              <a:lumMod val="75000"/>
                            </a:schemeClr>
                          </a:solidFill>
                          <a:latin typeface="EYInterstate Light" pitchFamily="2" charset="0"/>
                        </a:rPr>
                        <a:t> on teams/staff</a:t>
                      </a:r>
                      <a:r>
                        <a:rPr lang="en-GB" sz="1000" b="0" i="0" u="none" strike="noStrike" dirty="0">
                          <a:solidFill>
                            <a:schemeClr val="tx1">
                              <a:lumMod val="75000"/>
                            </a:schemeClr>
                          </a:solidFill>
                          <a:latin typeface="EYInterstate Light" pitchFamily="2" charset="0"/>
                        </a:rPr>
                        <a:t>.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000" b="0" i="0" u="none" strike="noStrike" dirty="0">
                          <a:solidFill>
                            <a:schemeClr val="tx1">
                              <a:lumMod val="75000"/>
                            </a:schemeClr>
                          </a:solidFill>
                          <a:latin typeface="EYInterstate Light" pitchFamily="2" charset="0"/>
                        </a:rPr>
                        <a:t>There are resource challenges but where the Project/Program is able to maintain tactical/remediation activities to mitigate the impact to the project.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000" b="0" i="0" u="none" strike="noStrike" dirty="0">
                          <a:solidFill>
                            <a:schemeClr val="tx1">
                              <a:lumMod val="75000"/>
                            </a:schemeClr>
                          </a:solidFill>
                          <a:latin typeface="EYInterstate Light" pitchFamily="2" charset="0"/>
                        </a:rPr>
                        <a:t>There are no resourcing issues or they are being managed so as the project schedule and budget are still viable.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25018">
                <a:tc>
                  <a:txBody>
                    <a:bodyPr/>
                    <a:lstStyle/>
                    <a:p>
                      <a:pPr marL="88900" marR="0" lvl="0" indent="-88900" algn="ctr" defTabSz="94773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EYInterstate Light" pitchFamily="2" charset="0"/>
                          <a:ea typeface="+mn-ea"/>
                          <a:cs typeface="+mn-cs"/>
                        </a:rPr>
                        <a:t>Vendor </a:t>
                      </a:r>
                    </a:p>
                  </a:txBody>
                  <a:tcPr marL="34208" marR="34208" marT="13683" marB="13683" anchor="ctr" horzOverflow="overflow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000" b="0" i="0" u="none" strike="noStrike" dirty="0">
                          <a:solidFill>
                            <a:schemeClr val="tx1">
                              <a:lumMod val="75000"/>
                            </a:schemeClr>
                          </a:solidFill>
                          <a:latin typeface="EYInterstate Light" pitchFamily="2" charset="0"/>
                        </a:rPr>
                        <a:t>Vendor</a:t>
                      </a:r>
                      <a:r>
                        <a:rPr lang="en-GB" sz="1000" b="0" i="0" u="none" strike="noStrike" baseline="0" dirty="0">
                          <a:solidFill>
                            <a:schemeClr val="tx1">
                              <a:lumMod val="75000"/>
                            </a:schemeClr>
                          </a:solidFill>
                          <a:latin typeface="EYInterstate Light" pitchFamily="2" charset="0"/>
                        </a:rPr>
                        <a:t> r</a:t>
                      </a:r>
                      <a:r>
                        <a:rPr lang="en-GB" sz="1000" b="0" i="0" u="none" strike="noStrike" dirty="0">
                          <a:solidFill>
                            <a:schemeClr val="tx1">
                              <a:lumMod val="75000"/>
                            </a:schemeClr>
                          </a:solidFill>
                          <a:latin typeface="EYInterstate Light" pitchFamily="2" charset="0"/>
                        </a:rPr>
                        <a:t>esources working with</a:t>
                      </a:r>
                      <a:r>
                        <a:rPr lang="en-GB" sz="1000" b="0" i="0" u="none" strike="noStrike" baseline="0" dirty="0">
                          <a:solidFill>
                            <a:schemeClr val="tx1">
                              <a:lumMod val="75000"/>
                            </a:schemeClr>
                          </a:solidFill>
                          <a:latin typeface="EYInterstate Light" pitchFamily="2" charset="0"/>
                        </a:rPr>
                        <a:t>out appropriate commercial cover (no signed SOW or contract CR in place) or significant Vendor capability/quality concerns.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000" b="0" i="0" u="none" strike="noStrike" dirty="0">
                          <a:solidFill>
                            <a:schemeClr val="tx1">
                              <a:lumMod val="75000"/>
                            </a:schemeClr>
                          </a:solidFill>
                          <a:latin typeface="EYInterstate Light" pitchFamily="2" charset="0"/>
                        </a:rPr>
                        <a:t>Risk of commercial cover expiring for Vendor resources e.g. SOW or contract CR due to expire within</a:t>
                      </a:r>
                      <a:r>
                        <a:rPr lang="en-GB" sz="1000" b="0" i="0" u="none" strike="noStrike" baseline="0" dirty="0">
                          <a:solidFill>
                            <a:schemeClr val="tx1">
                              <a:lumMod val="75000"/>
                            </a:schemeClr>
                          </a:solidFill>
                          <a:latin typeface="EYInterstate Light" pitchFamily="2" charset="0"/>
                        </a:rPr>
                        <a:t> 1 month and no extension submitted or other threats to compliance.</a:t>
                      </a:r>
                      <a:endParaRPr lang="en-GB" sz="10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latin typeface="EYInterstate Light" pitchFamily="2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000" b="0" i="0" u="none" strike="noStrike" dirty="0">
                          <a:solidFill>
                            <a:schemeClr val="tx1">
                              <a:lumMod val="75000"/>
                            </a:schemeClr>
                          </a:solidFill>
                          <a:latin typeface="EYInterstate Light" pitchFamily="2" charset="0"/>
                        </a:rPr>
                        <a:t>Appropriate commercial cover in place for all Vendor resources.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50" name="Footer Placeholder 4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>
                <a:solidFill>
                  <a:srgbClr val="808080"/>
                </a:solidFill>
                <a:latin typeface="Arial"/>
              </a:rPr>
              <a:t>Program RAG Definitions v1</a:t>
            </a:r>
            <a:endParaRPr lang="en-GB" dirty="0">
              <a:solidFill>
                <a:srgbClr val="808080"/>
              </a:solidFill>
              <a:latin typeface="Arial"/>
            </a:endParaRPr>
          </a:p>
        </p:txBody>
      </p:sp>
      <p:sp>
        <p:nvSpPr>
          <p:cNvPr id="49" name="Slide Number Placeholder 4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dirty="0">
                <a:solidFill>
                  <a:srgbClr val="808080"/>
                </a:solidFill>
                <a:latin typeface="Arial"/>
              </a:rPr>
              <a:t>Page 1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71E00-ABE1-44FD-92BD-2769C2C9C7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583" y="269894"/>
            <a:ext cx="3568661" cy="118872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Course 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7BD30D-629F-49D4-AE04-2D99B365E4B8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150583" y="2262228"/>
            <a:ext cx="11119929" cy="1996909"/>
          </a:xfrm>
        </p:spPr>
        <p:txBody>
          <a:bodyPr vert="horz" lIns="91440" tIns="45720" rIns="91440" bIns="45720" rtlCol="0" anchor="ctr"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sz="3200" b="1" dirty="0">
                <a:solidFill>
                  <a:srgbClr val="616267"/>
                </a:solidFill>
                <a:latin typeface="Open Sans" panose="020B0606030504020204" pitchFamily="34" charset="0"/>
              </a:rPr>
              <a:t>Lesson 3: </a:t>
            </a:r>
          </a:p>
          <a:p>
            <a:pPr marL="0" indent="0" algn="ctr">
              <a:buNone/>
            </a:pPr>
            <a:endParaRPr lang="en-US" sz="3200" b="1" dirty="0">
              <a:solidFill>
                <a:srgbClr val="616267"/>
              </a:solidFill>
              <a:latin typeface="Open Sans" panose="020B0606030504020204" pitchFamily="34" charset="0"/>
            </a:endParaRPr>
          </a:p>
          <a:p>
            <a:pPr marL="0" indent="0" algn="ctr">
              <a:buNone/>
            </a:pPr>
            <a:r>
              <a:rPr lang="en-US" sz="3200" b="1" dirty="0">
                <a:solidFill>
                  <a:srgbClr val="616267"/>
                </a:solidFill>
                <a:latin typeface="Open Sans" panose="020B0606030504020204" pitchFamily="34" charset="0"/>
              </a:rPr>
              <a:t>STATUS REPORTING – </a:t>
            </a:r>
          </a:p>
          <a:p>
            <a:pPr marL="0" indent="0" algn="ctr">
              <a:buNone/>
            </a:pPr>
            <a:r>
              <a:rPr lang="en-US" sz="3200" b="1" dirty="0">
                <a:solidFill>
                  <a:srgbClr val="FF0000"/>
                </a:solidFill>
                <a:latin typeface="Open Sans" panose="020B0606030504020204" pitchFamily="34" charset="0"/>
              </a:rPr>
              <a:t>Meeting Set-Up Demo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6A56D1-9BF1-4F99-93F1-B4EF92D8D45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795362" y="6423914"/>
            <a:ext cx="105251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3A98EE3D-8CD1-4C3F-BD1C-C98C9596463C}" type="slidenum"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Date Placeholder 4">
            <a:extLst>
              <a:ext uri="{FF2B5EF4-FFF2-40B4-BE49-F238E27FC236}">
                <a16:creationId xmlns:a16="http://schemas.microsoft.com/office/drawing/2014/main" id="{444EA9AC-4722-43EB-990C-D3D5C546BB19}"/>
              </a:ext>
            </a:extLst>
          </p:cNvPr>
          <p:cNvSpPr txBox="1">
            <a:spLocks/>
          </p:cNvSpPr>
          <p:nvPr/>
        </p:nvSpPr>
        <p:spPr>
          <a:xfrm>
            <a:off x="8833554" y="6537916"/>
            <a:ext cx="2319161" cy="284476"/>
          </a:xfr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Knowledge Gap Consult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303192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032798" y="318053"/>
            <a:ext cx="2757616" cy="519001"/>
          </a:xfrm>
        </p:spPr>
        <p:txBody>
          <a:bodyPr/>
          <a:lstStyle/>
          <a:p>
            <a:r>
              <a:rPr lang="en-GB" dirty="0"/>
              <a:t>PMO Reporting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6200" y="2331176"/>
            <a:ext cx="7752224" cy="363212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1200" b="1" dirty="0">
                <a:solidFill>
                  <a:srgbClr val="FF0000"/>
                </a:solidFill>
                <a:latin typeface="Open Sans" panose="020B0606030504020204" pitchFamily="34" charset="0"/>
              </a:rPr>
              <a:t>Project reporting </a:t>
            </a:r>
            <a:r>
              <a:rPr lang="en-GB" sz="1200" dirty="0">
                <a:solidFill>
                  <a:srgbClr val="FF0000"/>
                </a:solidFill>
                <a:latin typeface="Open Sans" panose="020B0606030504020204" pitchFamily="34" charset="0"/>
              </a:rPr>
              <a:t>is the act of producing reports to communicate the status of a project.</a:t>
            </a:r>
            <a:r>
              <a:rPr lang="en-GB" sz="1200" dirty="0">
                <a:solidFill>
                  <a:srgbClr val="616267"/>
                </a:solidFill>
                <a:latin typeface="Open Sans" panose="020B0606030504020204" pitchFamily="34" charset="0"/>
              </a:rPr>
              <a:t> Reporting is usually done at </a:t>
            </a:r>
            <a:r>
              <a:rPr lang="en-GB" sz="1200" b="1" dirty="0">
                <a:solidFill>
                  <a:srgbClr val="616267"/>
                </a:solidFill>
                <a:latin typeface="Open Sans" panose="020B0606030504020204" pitchFamily="34" charset="0"/>
              </a:rPr>
              <a:t>regular intervals </a:t>
            </a:r>
            <a:r>
              <a:rPr lang="en-GB" sz="1200" dirty="0">
                <a:solidFill>
                  <a:srgbClr val="616267"/>
                </a:solidFill>
                <a:latin typeface="Open Sans" panose="020B0606030504020204" pitchFamily="34" charset="0"/>
              </a:rPr>
              <a:t>throughout the project. Stakeholders, sponsors and the project team agree on the frequency of the reporting. </a:t>
            </a:r>
          </a:p>
          <a:p>
            <a:pPr marL="0" indent="0">
              <a:buNone/>
            </a:pPr>
            <a:r>
              <a:rPr lang="en-GB" sz="1200" dirty="0">
                <a:solidFill>
                  <a:srgbClr val="616267"/>
                </a:solidFill>
                <a:latin typeface="Open Sans" panose="020B0606030504020204" pitchFamily="34" charset="0"/>
              </a:rPr>
              <a:t>It’s the responsibility of the Project Manager to accurately communicate the status of the project to senior management and stakeholders. </a:t>
            </a:r>
          </a:p>
          <a:p>
            <a:pPr marL="0" indent="0">
              <a:buNone/>
            </a:pPr>
            <a:r>
              <a:rPr lang="en-GB" sz="1200" dirty="0">
                <a:solidFill>
                  <a:srgbClr val="616267"/>
                </a:solidFill>
                <a:latin typeface="Open Sans" panose="020B0606030504020204" pitchFamily="34" charset="0"/>
              </a:rPr>
              <a:t>Reports can be completed on templates or web application. They both have the same sections/fields to complete. </a:t>
            </a:r>
          </a:p>
          <a:p>
            <a:pPr>
              <a:buFont typeface="+mj-lt"/>
              <a:buAutoNum type="arabicPeriod"/>
            </a:pPr>
            <a:r>
              <a:rPr lang="en-GB" sz="1200" dirty="0">
                <a:solidFill>
                  <a:srgbClr val="616267"/>
                </a:solidFill>
                <a:latin typeface="Open Sans" panose="020B0606030504020204" pitchFamily="34" charset="0"/>
              </a:rPr>
              <a:t>The Project manager is responsible for updating the report </a:t>
            </a:r>
          </a:p>
          <a:p>
            <a:pPr>
              <a:buFont typeface="+mj-lt"/>
              <a:buAutoNum type="arabicPeriod"/>
            </a:pPr>
            <a:r>
              <a:rPr lang="en-GB" sz="1200" dirty="0">
                <a:solidFill>
                  <a:srgbClr val="616267"/>
                </a:solidFill>
                <a:latin typeface="Open Sans" panose="020B0606030504020204" pitchFamily="34" charset="0"/>
              </a:rPr>
              <a:t>The PMO is accountable for the report being ready. </a:t>
            </a:r>
          </a:p>
          <a:p>
            <a:pPr>
              <a:buFont typeface="+mj-lt"/>
              <a:buAutoNum type="arabicPeriod"/>
            </a:pPr>
            <a:r>
              <a:rPr lang="en-GB" sz="1200" dirty="0">
                <a:solidFill>
                  <a:srgbClr val="616267"/>
                </a:solidFill>
                <a:latin typeface="Open Sans" panose="020B0606030504020204" pitchFamily="34" charset="0"/>
              </a:rPr>
              <a:t>The PMO is responsible for the </a:t>
            </a:r>
            <a:r>
              <a:rPr lang="en-GB" sz="1200" b="1" dirty="0">
                <a:solidFill>
                  <a:srgbClr val="616267"/>
                </a:solidFill>
                <a:latin typeface="Open Sans" panose="020B0606030504020204" pitchFamily="34" charset="0"/>
              </a:rPr>
              <a:t>Governance</a:t>
            </a:r>
            <a:r>
              <a:rPr lang="en-GB" sz="1200" dirty="0">
                <a:solidFill>
                  <a:srgbClr val="616267"/>
                </a:solidFill>
                <a:latin typeface="Open Sans" panose="020B0606030504020204" pitchFamily="34" charset="0"/>
              </a:rPr>
              <a:t> around the smooth running of the reporting process</a:t>
            </a:r>
          </a:p>
          <a:p>
            <a:pPr>
              <a:buFont typeface="+mj-lt"/>
              <a:buAutoNum type="arabicPeriod"/>
            </a:pPr>
            <a:r>
              <a:rPr lang="en-GB" sz="1200" dirty="0">
                <a:solidFill>
                  <a:srgbClr val="616267"/>
                </a:solidFill>
                <a:latin typeface="Open Sans" panose="020B0606030504020204" pitchFamily="34" charset="0"/>
              </a:rPr>
              <a:t>The PMO is responsible for setting up the weekly report meeting </a:t>
            </a:r>
          </a:p>
          <a:p>
            <a:pPr lvl="1">
              <a:buFont typeface="+mj-lt"/>
              <a:buAutoNum type="arabicPeriod"/>
            </a:pPr>
            <a:r>
              <a:rPr lang="en-GB" sz="1000" dirty="0">
                <a:solidFill>
                  <a:srgbClr val="616267"/>
                </a:solidFill>
                <a:latin typeface="Open Sans" panose="020B0606030504020204" pitchFamily="34" charset="0"/>
              </a:rPr>
              <a:t>Weekly (if fast paced</a:t>
            </a:r>
          </a:p>
          <a:p>
            <a:pPr lvl="1">
              <a:buFont typeface="+mj-lt"/>
              <a:buAutoNum type="arabicPeriod"/>
            </a:pPr>
            <a:r>
              <a:rPr lang="en-GB" sz="1000" dirty="0">
                <a:solidFill>
                  <a:srgbClr val="616267"/>
                </a:solidFill>
                <a:latin typeface="Open Sans" panose="020B0606030504020204" pitchFamily="34" charset="0"/>
              </a:rPr>
              <a:t>Bi-weekly if slow</a:t>
            </a:r>
          </a:p>
          <a:p>
            <a:pPr lvl="1">
              <a:buFont typeface="+mj-lt"/>
              <a:buAutoNum type="arabicPeriod"/>
            </a:pPr>
            <a:r>
              <a:rPr lang="en-GB" sz="1000" dirty="0">
                <a:solidFill>
                  <a:srgbClr val="616267"/>
                </a:solidFill>
                <a:latin typeface="Open Sans" panose="020B0606030504020204" pitchFamily="34" charset="0"/>
              </a:rPr>
              <a:t>Monthly </a:t>
            </a:r>
          </a:p>
          <a:p>
            <a:pPr>
              <a:buFont typeface="+mj-lt"/>
              <a:buAutoNum type="arabicPeriod"/>
            </a:pPr>
            <a:r>
              <a:rPr lang="en-GB" sz="1200" b="1" dirty="0">
                <a:solidFill>
                  <a:srgbClr val="FF0000"/>
                </a:solidFill>
                <a:latin typeface="Open Sans" panose="020B0606030504020204" pitchFamily="34" charset="0"/>
              </a:rPr>
              <a:t>The PMO is responsible for setting up and facilitating the status report meeting. </a:t>
            </a:r>
          </a:p>
          <a:p>
            <a:pPr>
              <a:buFont typeface="+mj-lt"/>
              <a:buAutoNum type="arabicPeriod"/>
            </a:pPr>
            <a:r>
              <a:rPr lang="en-GB" sz="1200" dirty="0">
                <a:solidFill>
                  <a:srgbClr val="616267"/>
                </a:solidFill>
                <a:latin typeface="Open Sans" panose="020B0606030504020204" pitchFamily="34" charset="0"/>
              </a:rPr>
              <a:t>The PMO is responsible for producing the template used for reporting</a:t>
            </a:r>
          </a:p>
          <a:p>
            <a:pPr marL="0" indent="0">
              <a:buNone/>
            </a:pPr>
            <a:endParaRPr lang="en-GB" sz="1200" dirty="0">
              <a:solidFill>
                <a:srgbClr val="616267"/>
              </a:solidFill>
              <a:latin typeface="Open Sans" panose="020B0606030504020204" pitchFamily="34" charset="0"/>
            </a:endParaRPr>
          </a:p>
          <a:p>
            <a:endParaRPr lang="en-GB" dirty="0"/>
          </a:p>
        </p:txBody>
      </p:sp>
      <p:graphicFrame>
        <p:nvGraphicFramePr>
          <p:cNvPr id="3" name="Object 2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82950495"/>
              </p:ext>
            </p:extLst>
          </p:nvPr>
        </p:nvGraphicFramePr>
        <p:xfrm>
          <a:off x="11261400" y="1111966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8" name="Presentation" showAsIcon="1" r:id="rId3" imgW="914400" imgH="771480" progId="PowerPoint.Show.12">
                  <p:embed/>
                </p:oleObj>
              </mc:Choice>
              <mc:Fallback>
                <p:oleObj name="Presentation" showAsIcon="1" r:id="rId3" imgW="914400" imgH="771480" progId="PowerPoint.Show.12">
                  <p:embed/>
                  <p:pic>
                    <p:nvPicPr>
                      <p:cNvPr id="3" name="Object 2">
                        <a:hlinkClick r:id="" action="ppaction://ole?verb=0"/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261400" y="1111966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24973246"/>
              </p:ext>
            </p:extLst>
          </p:nvPr>
        </p:nvGraphicFramePr>
        <p:xfrm>
          <a:off x="11261400" y="1953494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9" name="Presentation" showAsIcon="1" r:id="rId5" imgW="914400" imgH="771480" progId="PowerPoint.Show.12">
                  <p:embed/>
                </p:oleObj>
              </mc:Choice>
              <mc:Fallback>
                <p:oleObj name="Presentation" showAsIcon="1" r:id="rId5" imgW="914400" imgH="771480" progId="PowerPoint.Show.12">
                  <p:embed/>
                  <p:pic>
                    <p:nvPicPr>
                      <p:cNvPr id="4" name="Object 3">
                        <a:hlinkClick r:id="" action="ppaction://ole?verb=0"/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1261400" y="1953494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13178404"/>
              </p:ext>
            </p:extLst>
          </p:nvPr>
        </p:nvGraphicFramePr>
        <p:xfrm>
          <a:off x="11277600" y="2795022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0" name="Presentation" showAsIcon="1" r:id="rId7" imgW="914400" imgH="771480" progId="PowerPoint.Show.12">
                  <p:embed/>
                </p:oleObj>
              </mc:Choice>
              <mc:Fallback>
                <p:oleObj name="Presentation" showAsIcon="1" r:id="rId7" imgW="914400" imgH="771480" progId="PowerPoint.Show.12">
                  <p:embed/>
                  <p:pic>
                    <p:nvPicPr>
                      <p:cNvPr id="5" name="Object 4">
                        <a:hlinkClick r:id="" action="ppaction://ole?verb=0"/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1277600" y="2795022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1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98616447"/>
              </p:ext>
            </p:extLst>
          </p:nvPr>
        </p:nvGraphicFramePr>
        <p:xfrm>
          <a:off x="11277600" y="3566547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1" name="Presentation" showAsIcon="1" r:id="rId9" imgW="914400" imgH="771480" progId="PowerPoint.Show.12">
                  <p:embed/>
                </p:oleObj>
              </mc:Choice>
              <mc:Fallback>
                <p:oleObj name="Presentation" showAsIcon="1" r:id="rId9" imgW="914400" imgH="771480" progId="PowerPoint.Show.12">
                  <p:embed/>
                  <p:pic>
                    <p:nvPicPr>
                      <p:cNvPr id="2" name="Object 1">
                        <a:hlinkClick r:id="" action="ppaction://ole?verb=0"/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1277600" y="3566547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126" name="Picture 6" descr="Free People in a Meeting Stock Photo">
            <a:extLst>
              <a:ext uri="{FF2B5EF4-FFF2-40B4-BE49-F238E27FC236}">
                <a16:creationId xmlns:a16="http://schemas.microsoft.com/office/drawing/2014/main" id="{E74C92D1-FF4B-2AE2-7BD2-E24A4CF808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2866" y="0"/>
            <a:ext cx="4166484" cy="6227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73527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834015" y="135173"/>
            <a:ext cx="3862847" cy="519001"/>
          </a:xfrm>
        </p:spPr>
        <p:txBody>
          <a:bodyPr/>
          <a:lstStyle/>
          <a:p>
            <a:r>
              <a:rPr lang="en-GB" dirty="0"/>
              <a:t>PMO Reporting Schedule</a:t>
            </a:r>
          </a:p>
        </p:txBody>
      </p:sp>
      <p:graphicFrame>
        <p:nvGraphicFramePr>
          <p:cNvPr id="3" name="Object 2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11261400" y="1111966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2" name="Presentation" showAsIcon="1" r:id="rId3" imgW="914400" imgH="771480" progId="PowerPoint.Show.12">
                  <p:embed/>
                </p:oleObj>
              </mc:Choice>
              <mc:Fallback>
                <p:oleObj name="Presentation" showAsIcon="1" r:id="rId3" imgW="914400" imgH="771480" progId="PowerPoint.Show.12">
                  <p:embed/>
                  <p:pic>
                    <p:nvPicPr>
                      <p:cNvPr id="3" name="Object 2">
                        <a:hlinkClick r:id="" action="ppaction://ole?verb=0"/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261400" y="1111966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11261400" y="1953494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3" name="Presentation" showAsIcon="1" r:id="rId5" imgW="914400" imgH="771480" progId="PowerPoint.Show.12">
                  <p:embed/>
                </p:oleObj>
              </mc:Choice>
              <mc:Fallback>
                <p:oleObj name="Presentation" showAsIcon="1" r:id="rId5" imgW="914400" imgH="771480" progId="PowerPoint.Show.12">
                  <p:embed/>
                  <p:pic>
                    <p:nvPicPr>
                      <p:cNvPr id="4" name="Object 3">
                        <a:hlinkClick r:id="" action="ppaction://ole?verb=0"/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1261400" y="1953494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11277600" y="2795022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4" name="Presentation" showAsIcon="1" r:id="rId7" imgW="914400" imgH="771480" progId="PowerPoint.Show.12">
                  <p:embed/>
                </p:oleObj>
              </mc:Choice>
              <mc:Fallback>
                <p:oleObj name="Presentation" showAsIcon="1" r:id="rId7" imgW="914400" imgH="771480" progId="PowerPoint.Show.12">
                  <p:embed/>
                  <p:pic>
                    <p:nvPicPr>
                      <p:cNvPr id="5" name="Object 4">
                        <a:hlinkClick r:id="" action="ppaction://ole?verb=0"/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1277600" y="2795022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1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11277600" y="3566547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5" name="Presentation" showAsIcon="1" r:id="rId9" imgW="914400" imgH="771480" progId="PowerPoint.Show.12">
                  <p:embed/>
                </p:oleObj>
              </mc:Choice>
              <mc:Fallback>
                <p:oleObj name="Presentation" showAsIcon="1" r:id="rId9" imgW="914400" imgH="771480" progId="PowerPoint.Show.12">
                  <p:embed/>
                  <p:pic>
                    <p:nvPicPr>
                      <p:cNvPr id="2" name="Object 1">
                        <a:hlinkClick r:id="" action="ppaction://ole?verb=0"/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1277600" y="3566547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175" name="Picture 7" descr="Free People Working Together Stock Photo">
            <a:extLst>
              <a:ext uri="{FF2B5EF4-FFF2-40B4-BE49-F238E27FC236}">
                <a16:creationId xmlns:a16="http://schemas.microsoft.com/office/drawing/2014/main" id="{2BCD9CC1-5260-BC32-F37F-D5A603D607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6720" y="-1"/>
            <a:ext cx="4137031" cy="6205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680DA9F-515F-5475-3E2B-A58C1E086B7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30505" y="335736"/>
            <a:ext cx="828523" cy="1172570"/>
          </a:xfrm>
          <a:prstGeom prst="rect">
            <a:avLst/>
          </a:prstGeom>
          <a:solidFill>
            <a:schemeClr val="accent2"/>
          </a:solidFill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880385F-2C65-9B2F-F45D-F96A7DC0579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01777" y="1723516"/>
            <a:ext cx="874123" cy="107150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655CB2C-12A5-B3FF-F22E-55BEF91BD4A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01777" y="2983461"/>
            <a:ext cx="857251" cy="82261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F2EF65D-018B-EB42-6F66-900C8BAF370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362178" y="2230674"/>
            <a:ext cx="593504" cy="97802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C768602-8AD2-C1B6-1B00-A21C834077E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01777" y="3994516"/>
            <a:ext cx="857251" cy="91510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D6F1A6C-4BAC-FAA9-F790-5C3CB59C65A6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01777" y="5101564"/>
            <a:ext cx="857251" cy="844163"/>
          </a:xfrm>
          <a:prstGeom prst="rect">
            <a:avLst/>
          </a:prstGeom>
        </p:spPr>
      </p:pic>
      <p:sp>
        <p:nvSpPr>
          <p:cNvPr id="24" name="Arrow: Right 23">
            <a:extLst>
              <a:ext uri="{FF2B5EF4-FFF2-40B4-BE49-F238E27FC236}">
                <a16:creationId xmlns:a16="http://schemas.microsoft.com/office/drawing/2014/main" id="{685AE8CA-D491-FDCB-9672-7D8A7A329E69}"/>
              </a:ext>
            </a:extLst>
          </p:cNvPr>
          <p:cNvSpPr/>
          <p:nvPr/>
        </p:nvSpPr>
        <p:spPr>
          <a:xfrm rot="2994944">
            <a:off x="903707" y="1768173"/>
            <a:ext cx="1507750" cy="32600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058D4560-1CA6-A42A-C50E-CA5C49AB4C39}"/>
              </a:ext>
            </a:extLst>
          </p:cNvPr>
          <p:cNvSpPr/>
          <p:nvPr/>
        </p:nvSpPr>
        <p:spPr>
          <a:xfrm rot="18602945">
            <a:off x="902778" y="4684143"/>
            <a:ext cx="1670975" cy="32600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1D557351-1122-592E-E363-4BFBF5667D30}"/>
              </a:ext>
            </a:extLst>
          </p:cNvPr>
          <p:cNvSpPr/>
          <p:nvPr/>
        </p:nvSpPr>
        <p:spPr>
          <a:xfrm rot="1955741">
            <a:off x="1058683" y="2578945"/>
            <a:ext cx="1119380" cy="32600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912D01A9-FB56-3463-CDFE-E1F69064104C}"/>
              </a:ext>
            </a:extLst>
          </p:cNvPr>
          <p:cNvSpPr/>
          <p:nvPr/>
        </p:nvSpPr>
        <p:spPr>
          <a:xfrm>
            <a:off x="1119105" y="3240543"/>
            <a:ext cx="1118692" cy="32600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B4081436-D468-ED4D-44F1-8D2FFD9FEB8D}"/>
              </a:ext>
            </a:extLst>
          </p:cNvPr>
          <p:cNvSpPr/>
          <p:nvPr/>
        </p:nvSpPr>
        <p:spPr>
          <a:xfrm rot="19690361">
            <a:off x="1035460" y="3911153"/>
            <a:ext cx="1196903" cy="32600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181" name="Picture 13" descr="Corporate data management system and document management system with employee privacy.Employee confidentiality. Software for security, searching and managing corporate files and employee information. stock photo">
            <a:extLst>
              <a:ext uri="{FF2B5EF4-FFF2-40B4-BE49-F238E27FC236}">
                <a16:creationId xmlns:a16="http://schemas.microsoft.com/office/drawing/2014/main" id="{A1F76709-B6E9-CA25-14F9-445842E29E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5931" y="1628177"/>
            <a:ext cx="461756" cy="292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Arrow: Right 31">
            <a:extLst>
              <a:ext uri="{FF2B5EF4-FFF2-40B4-BE49-F238E27FC236}">
                <a16:creationId xmlns:a16="http://schemas.microsoft.com/office/drawing/2014/main" id="{0B0BF260-E165-1965-B336-938D05B0A331}"/>
              </a:ext>
            </a:extLst>
          </p:cNvPr>
          <p:cNvSpPr/>
          <p:nvPr/>
        </p:nvSpPr>
        <p:spPr>
          <a:xfrm>
            <a:off x="3218485" y="3231765"/>
            <a:ext cx="608276" cy="326004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7" name="Picture 13" descr="Corporate data management system and document management system with employee privacy.Employee confidentiality. Software for security, searching and managing corporate files and employee information. stock photo">
            <a:extLst>
              <a:ext uri="{FF2B5EF4-FFF2-40B4-BE49-F238E27FC236}">
                <a16:creationId xmlns:a16="http://schemas.microsoft.com/office/drawing/2014/main" id="{FEFEC0BF-CC6E-546C-A384-8A14100D68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4395" y="4835903"/>
            <a:ext cx="419032" cy="265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13" descr="Corporate data management system and document management system with employee privacy.Employee confidentiality. Software for security, searching and managing corporate files and employee information. stock photo">
            <a:extLst>
              <a:ext uri="{FF2B5EF4-FFF2-40B4-BE49-F238E27FC236}">
                <a16:creationId xmlns:a16="http://schemas.microsoft.com/office/drawing/2014/main" id="{BC41B22F-DD65-9AF3-BD32-0BAE0E1A81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292" y="3952632"/>
            <a:ext cx="419032" cy="265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13" descr="Corporate data management system and document management system with employee privacy.Employee confidentiality. Software for security, searching and managing corporate files and employee information. stock photo">
            <a:extLst>
              <a:ext uri="{FF2B5EF4-FFF2-40B4-BE49-F238E27FC236}">
                <a16:creationId xmlns:a16="http://schemas.microsoft.com/office/drawing/2014/main" id="{197A07E9-6DA5-107E-816A-347C97CBB3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1257" y="3261725"/>
            <a:ext cx="454427" cy="288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13" descr="Corporate data management system and document management system with employee privacy.Employee confidentiality. Software for security, searching and managing corporate files and employee information. stock photo">
            <a:extLst>
              <a:ext uri="{FF2B5EF4-FFF2-40B4-BE49-F238E27FC236}">
                <a16:creationId xmlns:a16="http://schemas.microsoft.com/office/drawing/2014/main" id="{F8FE11C9-C008-08A0-6911-E68E59ACB9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292" y="2493976"/>
            <a:ext cx="406973" cy="258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Flowchart: Multidocument 24">
            <a:extLst>
              <a:ext uri="{FF2B5EF4-FFF2-40B4-BE49-F238E27FC236}">
                <a16:creationId xmlns:a16="http://schemas.microsoft.com/office/drawing/2014/main" id="{1B382E15-8661-300A-9AA9-AFC65546CEBB}"/>
              </a:ext>
            </a:extLst>
          </p:cNvPr>
          <p:cNvSpPr/>
          <p:nvPr/>
        </p:nvSpPr>
        <p:spPr>
          <a:xfrm>
            <a:off x="3938506" y="2983461"/>
            <a:ext cx="1060704" cy="758952"/>
          </a:xfrm>
          <a:prstGeom prst="flowChartMultidocumen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dirty="0"/>
              <a:t>Collate</a:t>
            </a:r>
          </a:p>
        </p:txBody>
      </p:sp>
      <p:sp>
        <p:nvSpPr>
          <p:cNvPr id="43" name="Arrow: Right 42">
            <a:extLst>
              <a:ext uri="{FF2B5EF4-FFF2-40B4-BE49-F238E27FC236}">
                <a16:creationId xmlns:a16="http://schemas.microsoft.com/office/drawing/2014/main" id="{EB93511D-DC36-9560-A03F-65938678F569}"/>
              </a:ext>
            </a:extLst>
          </p:cNvPr>
          <p:cNvSpPr/>
          <p:nvPr/>
        </p:nvSpPr>
        <p:spPr>
          <a:xfrm>
            <a:off x="5157162" y="3159148"/>
            <a:ext cx="608276" cy="326004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peech Bubble: Rectangle 30">
            <a:extLst>
              <a:ext uri="{FF2B5EF4-FFF2-40B4-BE49-F238E27FC236}">
                <a16:creationId xmlns:a16="http://schemas.microsoft.com/office/drawing/2014/main" id="{3D76A171-A5C4-E078-4CEC-C3CB44965F33}"/>
              </a:ext>
            </a:extLst>
          </p:cNvPr>
          <p:cNvSpPr/>
          <p:nvPr/>
        </p:nvSpPr>
        <p:spPr>
          <a:xfrm>
            <a:off x="3348138" y="1357713"/>
            <a:ext cx="914400" cy="832102"/>
          </a:xfrm>
          <a:prstGeom prst="wedgeRectCallout">
            <a:avLst>
              <a:gd name="adj1" fmla="val -91403"/>
              <a:gd name="adj2" fmla="val 13148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dirty="0">
                <a:solidFill>
                  <a:schemeClr val="tx1"/>
                </a:solidFill>
              </a:rPr>
              <a:t>PMO: </a:t>
            </a:r>
          </a:p>
          <a:p>
            <a:r>
              <a:rPr lang="en-GB" sz="1200" dirty="0">
                <a:solidFill>
                  <a:schemeClr val="tx1"/>
                </a:solidFill>
              </a:rPr>
              <a:t>Review, </a:t>
            </a:r>
          </a:p>
          <a:p>
            <a:r>
              <a:rPr lang="en-GB" sz="1200" dirty="0">
                <a:solidFill>
                  <a:schemeClr val="tx1"/>
                </a:solidFill>
              </a:rPr>
              <a:t>Update </a:t>
            </a:r>
          </a:p>
          <a:p>
            <a:r>
              <a:rPr lang="en-GB" sz="1200" dirty="0">
                <a:solidFill>
                  <a:schemeClr val="tx1"/>
                </a:solidFill>
              </a:rPr>
              <a:t>Correct</a:t>
            </a:r>
          </a:p>
        </p:txBody>
      </p:sp>
      <p:sp>
        <p:nvSpPr>
          <p:cNvPr id="7168" name="Left Brace 7167">
            <a:extLst>
              <a:ext uri="{FF2B5EF4-FFF2-40B4-BE49-F238E27FC236}">
                <a16:creationId xmlns:a16="http://schemas.microsoft.com/office/drawing/2014/main" id="{54CFC8D1-A1F2-56BB-E34D-5B289E3E4AB6}"/>
              </a:ext>
            </a:extLst>
          </p:cNvPr>
          <p:cNvSpPr/>
          <p:nvPr/>
        </p:nvSpPr>
        <p:spPr>
          <a:xfrm rot="16200000">
            <a:off x="3282847" y="2996503"/>
            <a:ext cx="987565" cy="6303137"/>
          </a:xfrm>
          <a:prstGeom prst="leftBrace">
            <a:avLst/>
          </a:prstGeom>
          <a:ln w="571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7187" name="Picture 19" descr="Free High Angle Shot of Group of Professionals Stock Photo">
            <a:extLst>
              <a:ext uri="{FF2B5EF4-FFF2-40B4-BE49-F238E27FC236}">
                <a16:creationId xmlns:a16="http://schemas.microsoft.com/office/drawing/2014/main" id="{856354AB-8A30-3089-E741-8E4138422B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9806" y="1984083"/>
            <a:ext cx="1775329" cy="2657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Picture 7170">
            <a:extLst>
              <a:ext uri="{FF2B5EF4-FFF2-40B4-BE49-F238E27FC236}">
                <a16:creationId xmlns:a16="http://schemas.microsoft.com/office/drawing/2014/main" id="{28858D0F-75A0-C4EE-84D9-A6B387615340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198446" y="886082"/>
            <a:ext cx="1246988" cy="1223292"/>
          </a:xfrm>
          <a:prstGeom prst="rect">
            <a:avLst/>
          </a:prstGeom>
        </p:spPr>
      </p:pic>
      <p:sp>
        <p:nvSpPr>
          <p:cNvPr id="49" name="Speech Bubble: Rectangle 48">
            <a:extLst>
              <a:ext uri="{FF2B5EF4-FFF2-40B4-BE49-F238E27FC236}">
                <a16:creationId xmlns:a16="http://schemas.microsoft.com/office/drawing/2014/main" id="{EA9F7865-B9C4-457B-718C-E11BF5143E36}"/>
              </a:ext>
            </a:extLst>
          </p:cNvPr>
          <p:cNvSpPr/>
          <p:nvPr/>
        </p:nvSpPr>
        <p:spPr>
          <a:xfrm>
            <a:off x="4944924" y="1249426"/>
            <a:ext cx="914400" cy="466641"/>
          </a:xfrm>
          <a:prstGeom prst="wedgeRectCallout">
            <a:avLst>
              <a:gd name="adj1" fmla="val 126993"/>
              <a:gd name="adj2" fmla="val 2965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dirty="0">
                <a:solidFill>
                  <a:schemeClr val="tx1"/>
                </a:solidFill>
              </a:rPr>
              <a:t>Program Manager</a:t>
            </a:r>
          </a:p>
        </p:txBody>
      </p:sp>
      <p:sp>
        <p:nvSpPr>
          <p:cNvPr id="52" name="Speech Bubble: Rectangle 51">
            <a:extLst>
              <a:ext uri="{FF2B5EF4-FFF2-40B4-BE49-F238E27FC236}">
                <a16:creationId xmlns:a16="http://schemas.microsoft.com/office/drawing/2014/main" id="{E59FCC66-F0B3-0748-1088-3C7CEBFCD04F}"/>
              </a:ext>
            </a:extLst>
          </p:cNvPr>
          <p:cNvSpPr/>
          <p:nvPr/>
        </p:nvSpPr>
        <p:spPr>
          <a:xfrm>
            <a:off x="5402124" y="4909934"/>
            <a:ext cx="914400" cy="832102"/>
          </a:xfrm>
          <a:prstGeom prst="wedgeRectCallout">
            <a:avLst>
              <a:gd name="adj1" fmla="val 119167"/>
              <a:gd name="adj2" fmla="val -15381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dirty="0">
                <a:solidFill>
                  <a:schemeClr val="tx1"/>
                </a:solidFill>
              </a:rPr>
              <a:t>Weekly or Monthly Review Meeting</a:t>
            </a:r>
          </a:p>
        </p:txBody>
      </p:sp>
      <p:sp>
        <p:nvSpPr>
          <p:cNvPr id="53" name="Speech Bubble: Rectangle 52">
            <a:extLst>
              <a:ext uri="{FF2B5EF4-FFF2-40B4-BE49-F238E27FC236}">
                <a16:creationId xmlns:a16="http://schemas.microsoft.com/office/drawing/2014/main" id="{662EEA29-D835-2B39-5F57-A2677DB946CC}"/>
              </a:ext>
            </a:extLst>
          </p:cNvPr>
          <p:cNvSpPr/>
          <p:nvPr/>
        </p:nvSpPr>
        <p:spPr>
          <a:xfrm>
            <a:off x="1532121" y="638419"/>
            <a:ext cx="1131566" cy="466641"/>
          </a:xfrm>
          <a:prstGeom prst="wedgeRectCallout">
            <a:avLst>
              <a:gd name="adj1" fmla="val -99542"/>
              <a:gd name="adj2" fmla="val 2965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dirty="0">
                <a:solidFill>
                  <a:schemeClr val="tx1"/>
                </a:solidFill>
              </a:rPr>
              <a:t>Project Manager(1)</a:t>
            </a:r>
          </a:p>
        </p:txBody>
      </p:sp>
      <p:sp>
        <p:nvSpPr>
          <p:cNvPr id="54" name="Speech Bubble: Rectangle 53">
            <a:extLst>
              <a:ext uri="{FF2B5EF4-FFF2-40B4-BE49-F238E27FC236}">
                <a16:creationId xmlns:a16="http://schemas.microsoft.com/office/drawing/2014/main" id="{B3296B76-2A72-68D7-0D51-B13F9BF3A435}"/>
              </a:ext>
            </a:extLst>
          </p:cNvPr>
          <p:cNvSpPr/>
          <p:nvPr/>
        </p:nvSpPr>
        <p:spPr>
          <a:xfrm>
            <a:off x="1633911" y="5361306"/>
            <a:ext cx="1131566" cy="466641"/>
          </a:xfrm>
          <a:prstGeom prst="wedgeRectCallout">
            <a:avLst>
              <a:gd name="adj1" fmla="val -112893"/>
              <a:gd name="adj2" fmla="val 1602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dirty="0">
                <a:solidFill>
                  <a:schemeClr val="tx1"/>
                </a:solidFill>
              </a:rPr>
              <a:t>Project Manager(2)</a:t>
            </a:r>
          </a:p>
        </p:txBody>
      </p:sp>
      <p:sp>
        <p:nvSpPr>
          <p:cNvPr id="55" name="Speech Bubble: Rectangle 54">
            <a:extLst>
              <a:ext uri="{FF2B5EF4-FFF2-40B4-BE49-F238E27FC236}">
                <a16:creationId xmlns:a16="http://schemas.microsoft.com/office/drawing/2014/main" id="{8644892D-B533-2FB8-E23F-4124F58AA74C}"/>
              </a:ext>
            </a:extLst>
          </p:cNvPr>
          <p:cNvSpPr/>
          <p:nvPr/>
        </p:nvSpPr>
        <p:spPr>
          <a:xfrm>
            <a:off x="1522756" y="4409610"/>
            <a:ext cx="1131566" cy="466641"/>
          </a:xfrm>
          <a:prstGeom prst="wedgeRectCallout">
            <a:avLst>
              <a:gd name="adj1" fmla="val -112893"/>
              <a:gd name="adj2" fmla="val 1602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dirty="0">
                <a:solidFill>
                  <a:schemeClr val="tx1"/>
                </a:solidFill>
              </a:rPr>
              <a:t>Business Analyst (1)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8A5627F-14FB-0B1B-65EE-3CF8B27637D2}"/>
              </a:ext>
            </a:extLst>
          </p:cNvPr>
          <p:cNvSpPr/>
          <p:nvPr/>
        </p:nvSpPr>
        <p:spPr>
          <a:xfrm>
            <a:off x="1389391" y="172366"/>
            <a:ext cx="319182" cy="26056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D2207B8B-E731-3641-AC6D-26404066D6DE}"/>
              </a:ext>
            </a:extLst>
          </p:cNvPr>
          <p:cNvSpPr/>
          <p:nvPr/>
        </p:nvSpPr>
        <p:spPr>
          <a:xfrm>
            <a:off x="962075" y="143790"/>
            <a:ext cx="319182" cy="260567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D1D04A0D-7135-58F1-D2F2-E1B70686E59E}"/>
              </a:ext>
            </a:extLst>
          </p:cNvPr>
          <p:cNvSpPr/>
          <p:nvPr/>
        </p:nvSpPr>
        <p:spPr>
          <a:xfrm>
            <a:off x="560868" y="146418"/>
            <a:ext cx="319182" cy="260567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A985D103-AFC0-0614-8AE4-DF1F7C3A003D}"/>
              </a:ext>
            </a:extLst>
          </p:cNvPr>
          <p:cNvSpPr/>
          <p:nvPr/>
        </p:nvSpPr>
        <p:spPr>
          <a:xfrm>
            <a:off x="164731" y="143790"/>
            <a:ext cx="319182" cy="26056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3CF147A7-C4EA-6FEA-12DD-20F42F8FD726}"/>
              </a:ext>
            </a:extLst>
          </p:cNvPr>
          <p:cNvSpPr/>
          <p:nvPr/>
        </p:nvSpPr>
        <p:spPr>
          <a:xfrm>
            <a:off x="1196337" y="1694540"/>
            <a:ext cx="319182" cy="26056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5209C17F-47C6-7F61-6339-4ADA3EB1E8D1}"/>
              </a:ext>
            </a:extLst>
          </p:cNvPr>
          <p:cNvSpPr/>
          <p:nvPr/>
        </p:nvSpPr>
        <p:spPr>
          <a:xfrm>
            <a:off x="769021" y="1665964"/>
            <a:ext cx="319182" cy="26056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B15F19B3-4AB1-2704-3081-61228345F0DC}"/>
              </a:ext>
            </a:extLst>
          </p:cNvPr>
          <p:cNvSpPr/>
          <p:nvPr/>
        </p:nvSpPr>
        <p:spPr>
          <a:xfrm>
            <a:off x="367814" y="1668592"/>
            <a:ext cx="319182" cy="26056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F0E058BF-FF0F-C3A2-667A-13CBB8942421}"/>
              </a:ext>
            </a:extLst>
          </p:cNvPr>
          <p:cNvSpPr/>
          <p:nvPr/>
        </p:nvSpPr>
        <p:spPr>
          <a:xfrm>
            <a:off x="-28323" y="1665964"/>
            <a:ext cx="319182" cy="26056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AFA1B7F0-3269-B8BB-46AB-544F43894DF2}"/>
              </a:ext>
            </a:extLst>
          </p:cNvPr>
          <p:cNvSpPr/>
          <p:nvPr/>
        </p:nvSpPr>
        <p:spPr>
          <a:xfrm>
            <a:off x="1246208" y="2841419"/>
            <a:ext cx="319182" cy="26056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A0FEA3BC-154E-C527-047C-D45AB083CA18}"/>
              </a:ext>
            </a:extLst>
          </p:cNvPr>
          <p:cNvSpPr/>
          <p:nvPr/>
        </p:nvSpPr>
        <p:spPr>
          <a:xfrm>
            <a:off x="818892" y="2812843"/>
            <a:ext cx="319182" cy="26056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34BD5BD0-B160-2FE5-E510-A20FBD9A1397}"/>
              </a:ext>
            </a:extLst>
          </p:cNvPr>
          <p:cNvSpPr/>
          <p:nvPr/>
        </p:nvSpPr>
        <p:spPr>
          <a:xfrm>
            <a:off x="417685" y="2815471"/>
            <a:ext cx="319182" cy="26056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2539BF72-F3E3-F6BB-F211-A7857CC62975}"/>
              </a:ext>
            </a:extLst>
          </p:cNvPr>
          <p:cNvSpPr/>
          <p:nvPr/>
        </p:nvSpPr>
        <p:spPr>
          <a:xfrm>
            <a:off x="21548" y="2812843"/>
            <a:ext cx="319182" cy="26056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282AF8A0-13A6-E3B3-802E-51FDCF26CD05}"/>
              </a:ext>
            </a:extLst>
          </p:cNvPr>
          <p:cNvSpPr/>
          <p:nvPr/>
        </p:nvSpPr>
        <p:spPr>
          <a:xfrm>
            <a:off x="1310266" y="3872924"/>
            <a:ext cx="319182" cy="26056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BC4361DE-FEDC-4AD5-07CF-421B946291CF}"/>
              </a:ext>
            </a:extLst>
          </p:cNvPr>
          <p:cNvSpPr/>
          <p:nvPr/>
        </p:nvSpPr>
        <p:spPr>
          <a:xfrm>
            <a:off x="882950" y="3844348"/>
            <a:ext cx="319182" cy="26056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781A4C54-61AE-0B05-F677-17FF79350599}"/>
              </a:ext>
            </a:extLst>
          </p:cNvPr>
          <p:cNvSpPr/>
          <p:nvPr/>
        </p:nvSpPr>
        <p:spPr>
          <a:xfrm>
            <a:off x="481743" y="3846976"/>
            <a:ext cx="319182" cy="26056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6E5CC66B-6A60-532D-5B31-919C4043DA53}"/>
              </a:ext>
            </a:extLst>
          </p:cNvPr>
          <p:cNvSpPr/>
          <p:nvPr/>
        </p:nvSpPr>
        <p:spPr>
          <a:xfrm>
            <a:off x="85606" y="3844348"/>
            <a:ext cx="319182" cy="26056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DAA25CAB-DD43-D6EF-9EBA-0D256A03FB23}"/>
              </a:ext>
            </a:extLst>
          </p:cNvPr>
          <p:cNvSpPr/>
          <p:nvPr/>
        </p:nvSpPr>
        <p:spPr>
          <a:xfrm>
            <a:off x="1325904" y="5011416"/>
            <a:ext cx="319182" cy="26056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1D66D056-BEB0-8C3F-7E04-A450BD2623F2}"/>
              </a:ext>
            </a:extLst>
          </p:cNvPr>
          <p:cNvSpPr/>
          <p:nvPr/>
        </p:nvSpPr>
        <p:spPr>
          <a:xfrm>
            <a:off x="898588" y="4982840"/>
            <a:ext cx="319182" cy="26056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3A84D932-1B62-E0C7-3C7F-2F97D7C6550A}"/>
              </a:ext>
            </a:extLst>
          </p:cNvPr>
          <p:cNvSpPr/>
          <p:nvPr/>
        </p:nvSpPr>
        <p:spPr>
          <a:xfrm>
            <a:off x="497381" y="4985468"/>
            <a:ext cx="319182" cy="26056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2C3DABCD-E0F2-B433-8133-37C211C93C8C}"/>
              </a:ext>
            </a:extLst>
          </p:cNvPr>
          <p:cNvSpPr/>
          <p:nvPr/>
        </p:nvSpPr>
        <p:spPr>
          <a:xfrm>
            <a:off x="101244" y="4982840"/>
            <a:ext cx="319182" cy="26056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Graphic 8" descr="Checklist">
            <a:extLst>
              <a:ext uri="{FF2B5EF4-FFF2-40B4-BE49-F238E27FC236}">
                <a16:creationId xmlns:a16="http://schemas.microsoft.com/office/drawing/2014/main" id="{B878E225-CB83-8065-B29E-699E23D30131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2724557" y="3013557"/>
            <a:ext cx="628554" cy="62855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60962DF-E51E-44B2-F5DF-E75C3D8FB37E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 rot="150561">
            <a:off x="2390689" y="3275468"/>
            <a:ext cx="640932" cy="1057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6416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032798" y="318053"/>
            <a:ext cx="2757616" cy="519001"/>
          </a:xfrm>
        </p:spPr>
        <p:txBody>
          <a:bodyPr/>
          <a:lstStyle/>
          <a:p>
            <a:r>
              <a:rPr lang="en-GB" dirty="0"/>
              <a:t>PMO Reporting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242108" y="2418640"/>
            <a:ext cx="8596668" cy="3632129"/>
          </a:xfrm>
        </p:spPr>
        <p:txBody>
          <a:bodyPr>
            <a:normAutofit/>
          </a:bodyPr>
          <a:lstStyle/>
          <a:p>
            <a:r>
              <a:rPr lang="en-GB" b="1" dirty="0"/>
              <a:t>Tools – Excel / PowerPoint / Word </a:t>
            </a:r>
          </a:p>
          <a:p>
            <a:pPr lvl="1"/>
            <a:r>
              <a:rPr lang="en-GB" dirty="0"/>
              <a:t>Reporting Cycle – When PM’s should submit their reports? This will be agreed with the program manager as part of the governance. </a:t>
            </a:r>
          </a:p>
          <a:p>
            <a:pPr lvl="1"/>
            <a:r>
              <a:rPr lang="en-GB" dirty="0"/>
              <a:t>Report Collation - PMO</a:t>
            </a:r>
          </a:p>
          <a:p>
            <a:pPr lvl="1"/>
            <a:r>
              <a:rPr lang="en-GB" dirty="0"/>
              <a:t>Meeting Participants – (Those that Submitted reports)		</a:t>
            </a:r>
          </a:p>
          <a:p>
            <a:pPr lvl="1"/>
            <a:r>
              <a:rPr lang="en-GB" dirty="0"/>
              <a:t>Updates from PM’s</a:t>
            </a:r>
          </a:p>
          <a:p>
            <a:pPr lvl="1"/>
            <a:r>
              <a:rPr lang="en-GB" dirty="0"/>
              <a:t>Actions and Minutes						</a:t>
            </a:r>
          </a:p>
          <a:p>
            <a:pPr lvl="1"/>
            <a:r>
              <a:rPr lang="en-GB" dirty="0"/>
              <a:t>To Report the status of the project (What is reported)</a:t>
            </a:r>
          </a:p>
          <a:p>
            <a:pPr lvl="1"/>
            <a:r>
              <a:rPr lang="en-GB" dirty="0"/>
              <a:t>Budget</a:t>
            </a:r>
          </a:p>
          <a:p>
            <a:pPr lvl="1"/>
            <a:r>
              <a:rPr lang="en-GB" dirty="0"/>
              <a:t>Planning / Schedule</a:t>
            </a:r>
          </a:p>
          <a:p>
            <a:pPr lvl="1"/>
            <a:r>
              <a:rPr lang="en-GB" dirty="0"/>
              <a:t>RAID – Key Progress, Key Risks, Key Issues. What do senior management need to know?</a:t>
            </a:r>
          </a:p>
          <a:p>
            <a:pPr lvl="1"/>
            <a:r>
              <a:rPr lang="en-GB" dirty="0"/>
              <a:t>CCB – Was any change approved this week? What is the impact on other workstreams.</a:t>
            </a:r>
          </a:p>
          <a:p>
            <a:pPr lvl="1"/>
            <a:r>
              <a:rPr lang="en-GB" dirty="0"/>
              <a:t>RED / AMBER / GREEN (RAG)					</a:t>
            </a:r>
          </a:p>
          <a:p>
            <a:pPr lvl="3"/>
            <a:r>
              <a:rPr lang="en-GB" dirty="0"/>
              <a:t>Changes</a:t>
            </a:r>
          </a:p>
          <a:p>
            <a:pPr lvl="3"/>
            <a:r>
              <a:rPr lang="en-GB" dirty="0"/>
              <a:t>For escalation – Senior Management</a:t>
            </a:r>
          </a:p>
          <a:p>
            <a:pPr lvl="3"/>
            <a:r>
              <a:rPr lang="en-GB" dirty="0"/>
              <a:t>What is going on in the project – Stakeholder Management / Managing Expectations</a:t>
            </a:r>
          </a:p>
          <a:p>
            <a:pPr lvl="1"/>
            <a:endParaRPr lang="en-GB" dirty="0"/>
          </a:p>
          <a:p>
            <a:endParaRPr lang="en-GB" dirty="0"/>
          </a:p>
        </p:txBody>
      </p:sp>
      <p:sp>
        <p:nvSpPr>
          <p:cNvPr id="8" name="TextBox 7"/>
          <p:cNvSpPr txBox="1"/>
          <p:nvPr/>
        </p:nvSpPr>
        <p:spPr>
          <a:xfrm>
            <a:off x="8709158" y="6139788"/>
            <a:ext cx="32624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</a:rPr>
              <a:t>Reporting Huddle / Demo</a:t>
            </a:r>
          </a:p>
        </p:txBody>
      </p:sp>
    </p:spTree>
    <p:extLst>
      <p:ext uri="{BB962C8B-B14F-4D97-AF65-F5344CB8AC3E}">
        <p14:creationId xmlns:p14="http://schemas.microsoft.com/office/powerpoint/2010/main" val="1082977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032798" y="318053"/>
            <a:ext cx="2757616" cy="519001"/>
          </a:xfrm>
        </p:spPr>
        <p:txBody>
          <a:bodyPr/>
          <a:lstStyle/>
          <a:p>
            <a:r>
              <a:rPr lang="en-GB" dirty="0"/>
              <a:t>PMO Reporting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914027" y="6147739"/>
            <a:ext cx="32624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</a:rPr>
              <a:t>Reporting Huddle / Demo</a:t>
            </a:r>
          </a:p>
        </p:txBody>
      </p:sp>
      <p:graphicFrame>
        <p:nvGraphicFramePr>
          <p:cNvPr id="11" name="Table 11">
            <a:extLst>
              <a:ext uri="{FF2B5EF4-FFF2-40B4-BE49-F238E27FC236}">
                <a16:creationId xmlns:a16="http://schemas.microsoft.com/office/drawing/2014/main" id="{5678D9F7-27BA-8735-D974-4DE27850F5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2100958"/>
              </p:ext>
            </p:extLst>
          </p:nvPr>
        </p:nvGraphicFramePr>
        <p:xfrm>
          <a:off x="268705" y="2653087"/>
          <a:ext cx="11008895" cy="1276731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1077017">
                  <a:extLst>
                    <a:ext uri="{9D8B030D-6E8A-4147-A177-3AD203B41FA5}">
                      <a16:colId xmlns:a16="http://schemas.microsoft.com/office/drawing/2014/main" val="3598283955"/>
                    </a:ext>
                  </a:extLst>
                </a:gridCol>
                <a:gridCol w="2176106">
                  <a:extLst>
                    <a:ext uri="{9D8B030D-6E8A-4147-A177-3AD203B41FA5}">
                      <a16:colId xmlns:a16="http://schemas.microsoft.com/office/drawing/2014/main" val="3448563853"/>
                    </a:ext>
                  </a:extLst>
                </a:gridCol>
                <a:gridCol w="1424358">
                  <a:extLst>
                    <a:ext uri="{9D8B030D-6E8A-4147-A177-3AD203B41FA5}">
                      <a16:colId xmlns:a16="http://schemas.microsoft.com/office/drawing/2014/main" val="1968993773"/>
                    </a:ext>
                  </a:extLst>
                </a:gridCol>
                <a:gridCol w="2148024">
                  <a:extLst>
                    <a:ext uri="{9D8B030D-6E8A-4147-A177-3AD203B41FA5}">
                      <a16:colId xmlns:a16="http://schemas.microsoft.com/office/drawing/2014/main" val="2134301421"/>
                    </a:ext>
                  </a:extLst>
                </a:gridCol>
                <a:gridCol w="1470305">
                  <a:extLst>
                    <a:ext uri="{9D8B030D-6E8A-4147-A177-3AD203B41FA5}">
                      <a16:colId xmlns:a16="http://schemas.microsoft.com/office/drawing/2014/main" val="175230725"/>
                    </a:ext>
                  </a:extLst>
                </a:gridCol>
                <a:gridCol w="1677066">
                  <a:extLst>
                    <a:ext uri="{9D8B030D-6E8A-4147-A177-3AD203B41FA5}">
                      <a16:colId xmlns:a16="http://schemas.microsoft.com/office/drawing/2014/main" val="729208976"/>
                    </a:ext>
                  </a:extLst>
                </a:gridCol>
                <a:gridCol w="1036019">
                  <a:extLst>
                    <a:ext uri="{9D8B030D-6E8A-4147-A177-3AD203B41FA5}">
                      <a16:colId xmlns:a16="http://schemas.microsoft.com/office/drawing/2014/main" val="598826281"/>
                    </a:ext>
                  </a:extLst>
                </a:gridCol>
              </a:tblGrid>
              <a:tr h="8746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Day / Activity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Reporting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Change Request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RAIDD’s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Planning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Change Mgt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(Monthly)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7183348"/>
                  </a:ext>
                </a:extLst>
              </a:tr>
              <a:tr h="5885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b="1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Mon</a:t>
                      </a:r>
                      <a:endParaRPr lang="en-GB" sz="1400" b="1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PM Update (Status Report)</a:t>
                      </a:r>
                      <a:endParaRPr lang="en-GB" sz="1000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GB" sz="1000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Review RAID Log</a:t>
                      </a:r>
                      <a:endParaRPr lang="en-GB" sz="1000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GB" sz="1000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GB" sz="1000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GB" sz="1000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623541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b="1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Tue</a:t>
                      </a:r>
                      <a:endParaRPr lang="en-GB" sz="1400" b="1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PMO Reviews Report </a:t>
                      </a:r>
                      <a:endParaRPr lang="en-GB" sz="1000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GB" sz="1000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Chase Open RAID’s 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GB" sz="1000" kern="12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GB" sz="1000" kern="12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GB" sz="1000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62663146"/>
                  </a:ext>
                </a:extLst>
              </a:tr>
              <a:tr h="14312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b="1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Wed</a:t>
                      </a:r>
                      <a:endParaRPr lang="en-GB" sz="1400" b="1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PGM Reviews and approves status report for meeting </a:t>
                      </a:r>
                      <a:endParaRPr lang="en-GB" sz="1000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GB" sz="1000" kern="12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GB" sz="1000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GB" sz="1000" kern="12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GB" sz="1000" kern="12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GB" sz="1000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61198425"/>
                  </a:ext>
                </a:extLst>
              </a:tr>
              <a:tr h="18217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b="1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Thurs</a:t>
                      </a:r>
                      <a:endParaRPr lang="en-GB" sz="1400" b="1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PMO sends out meeting pack with agenda</a:t>
                      </a:r>
                      <a:endParaRPr lang="en-GB" sz="1000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GB" sz="1000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Weekly RAID’s Meeting</a:t>
                      </a:r>
                      <a:endParaRPr lang="en-GB" sz="1000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GB" sz="1000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GB" sz="1000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GB" sz="1000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8436371"/>
                  </a:ext>
                </a:extLst>
              </a:tr>
              <a:tr h="7431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b="1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Fri</a:t>
                      </a:r>
                      <a:endParaRPr lang="en-GB" sz="1400" b="1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PMO host weekly meeting with PM’s </a:t>
                      </a:r>
                      <a:endParaRPr lang="en-GB" sz="1000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000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1000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GB" sz="1000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GB" sz="1000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GB" sz="1000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3470832"/>
                  </a:ext>
                </a:extLst>
              </a:tr>
            </a:tbl>
          </a:graphicData>
        </a:graphic>
      </p:graphicFrame>
      <p:graphicFrame>
        <p:nvGraphicFramePr>
          <p:cNvPr id="12" name="Object 11">
            <a:hlinkClick r:id="" action="ppaction://ole?verb=0"/>
            <a:extLst>
              <a:ext uri="{FF2B5EF4-FFF2-40B4-BE49-F238E27FC236}">
                <a16:creationId xmlns:a16="http://schemas.microsoft.com/office/drawing/2014/main" id="{E2A31A96-DFA2-072C-AB90-D1DA43B2B66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38361167"/>
              </p:ext>
            </p:extLst>
          </p:nvPr>
        </p:nvGraphicFramePr>
        <p:xfrm>
          <a:off x="11261400" y="1111966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4" name="Presentation" showAsIcon="1" r:id="rId3" imgW="914400" imgH="771480" progId="PowerPoint.Show.12">
                  <p:embed/>
                </p:oleObj>
              </mc:Choice>
              <mc:Fallback>
                <p:oleObj name="Presentation" showAsIcon="1" r:id="rId3" imgW="914400" imgH="771480" progId="PowerPoint.Show.12">
                  <p:embed/>
                  <p:pic>
                    <p:nvPicPr>
                      <p:cNvPr id="12" name="Object 11">
                        <a:hlinkClick r:id="" action="ppaction://ole?verb=0"/>
                        <a:extLst>
                          <a:ext uri="{FF2B5EF4-FFF2-40B4-BE49-F238E27FC236}">
                            <a16:creationId xmlns:a16="http://schemas.microsoft.com/office/drawing/2014/main" id="{E2A31A96-DFA2-072C-AB90-D1DA43B2B66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261400" y="1111966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>
            <a:hlinkClick r:id="" action="ppaction://ole?verb=0"/>
            <a:extLst>
              <a:ext uri="{FF2B5EF4-FFF2-40B4-BE49-F238E27FC236}">
                <a16:creationId xmlns:a16="http://schemas.microsoft.com/office/drawing/2014/main" id="{5695520C-DC58-316F-AC26-3029D78C4FF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53554253"/>
              </p:ext>
            </p:extLst>
          </p:nvPr>
        </p:nvGraphicFramePr>
        <p:xfrm>
          <a:off x="11261400" y="1953494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5" name="Presentation" showAsIcon="1" r:id="rId5" imgW="914400" imgH="771480" progId="PowerPoint.Show.12">
                  <p:embed/>
                </p:oleObj>
              </mc:Choice>
              <mc:Fallback>
                <p:oleObj name="Presentation" showAsIcon="1" r:id="rId5" imgW="914400" imgH="771480" progId="PowerPoint.Show.12">
                  <p:embed/>
                  <p:pic>
                    <p:nvPicPr>
                      <p:cNvPr id="13" name="Object 12">
                        <a:hlinkClick r:id="" action="ppaction://ole?verb=0"/>
                        <a:extLst>
                          <a:ext uri="{FF2B5EF4-FFF2-40B4-BE49-F238E27FC236}">
                            <a16:creationId xmlns:a16="http://schemas.microsoft.com/office/drawing/2014/main" id="{5695520C-DC58-316F-AC26-3029D78C4FF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1261400" y="1953494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>
            <a:hlinkClick r:id="" action="ppaction://ole?verb=0"/>
            <a:extLst>
              <a:ext uri="{FF2B5EF4-FFF2-40B4-BE49-F238E27FC236}">
                <a16:creationId xmlns:a16="http://schemas.microsoft.com/office/drawing/2014/main" id="{E5E87037-D270-8196-5B78-745D52087BC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08237969"/>
              </p:ext>
            </p:extLst>
          </p:nvPr>
        </p:nvGraphicFramePr>
        <p:xfrm>
          <a:off x="11277600" y="2795022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6" name="Presentation" showAsIcon="1" r:id="rId7" imgW="914400" imgH="771480" progId="PowerPoint.Show.12">
                  <p:embed/>
                </p:oleObj>
              </mc:Choice>
              <mc:Fallback>
                <p:oleObj name="Presentation" showAsIcon="1" r:id="rId7" imgW="914400" imgH="771480" progId="PowerPoint.Show.12">
                  <p:embed/>
                  <p:pic>
                    <p:nvPicPr>
                      <p:cNvPr id="14" name="Object 13">
                        <a:hlinkClick r:id="" action="ppaction://ole?verb=0"/>
                        <a:extLst>
                          <a:ext uri="{FF2B5EF4-FFF2-40B4-BE49-F238E27FC236}">
                            <a16:creationId xmlns:a16="http://schemas.microsoft.com/office/drawing/2014/main" id="{E5E87037-D270-8196-5B78-745D52087BC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1277600" y="2795022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>
            <a:hlinkClick r:id="" action="ppaction://ole?verb=0"/>
            <a:extLst>
              <a:ext uri="{FF2B5EF4-FFF2-40B4-BE49-F238E27FC236}">
                <a16:creationId xmlns:a16="http://schemas.microsoft.com/office/drawing/2014/main" id="{8C92BED4-47F4-CB61-F1A3-7B3A3B42201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3999421"/>
              </p:ext>
            </p:extLst>
          </p:nvPr>
        </p:nvGraphicFramePr>
        <p:xfrm>
          <a:off x="11277600" y="3566547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7" name="Presentation" showAsIcon="1" r:id="rId9" imgW="914400" imgH="771480" progId="PowerPoint.Show.12">
                  <p:embed/>
                </p:oleObj>
              </mc:Choice>
              <mc:Fallback>
                <p:oleObj name="Presentation" showAsIcon="1" r:id="rId9" imgW="914400" imgH="771480" progId="PowerPoint.Show.12">
                  <p:embed/>
                  <p:pic>
                    <p:nvPicPr>
                      <p:cNvPr id="15" name="Object 14">
                        <a:hlinkClick r:id="" action="ppaction://ole?verb=0"/>
                        <a:extLst>
                          <a:ext uri="{FF2B5EF4-FFF2-40B4-BE49-F238E27FC236}">
                            <a16:creationId xmlns:a16="http://schemas.microsoft.com/office/drawing/2014/main" id="{8C92BED4-47F4-CB61-F1A3-7B3A3B42201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1277600" y="3566547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758253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71E00-ABE1-44FD-92BD-2769C2C9C7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583" y="269894"/>
            <a:ext cx="3568661" cy="118872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Course 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7BD30D-629F-49D4-AE04-2D99B365E4B8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150583" y="2262228"/>
            <a:ext cx="11119929" cy="199690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n-US" sz="3200" b="1" dirty="0">
                <a:solidFill>
                  <a:srgbClr val="616267"/>
                </a:solidFill>
                <a:latin typeface="Open Sans" panose="020B0606030504020204" pitchFamily="34" charset="0"/>
              </a:rPr>
              <a:t>Lesson 3: </a:t>
            </a:r>
          </a:p>
          <a:p>
            <a:pPr marL="0" indent="0" algn="ctr">
              <a:buNone/>
            </a:pPr>
            <a:endParaRPr lang="en-US" sz="3200" b="1" dirty="0">
              <a:solidFill>
                <a:srgbClr val="616267"/>
              </a:solidFill>
              <a:latin typeface="Open Sans" panose="020B0606030504020204" pitchFamily="34" charset="0"/>
            </a:endParaRPr>
          </a:p>
          <a:p>
            <a:pPr marL="0" indent="0" algn="ctr">
              <a:buNone/>
            </a:pPr>
            <a:r>
              <a:rPr lang="en-US" sz="3200" b="1" dirty="0">
                <a:solidFill>
                  <a:srgbClr val="616267"/>
                </a:solidFill>
                <a:latin typeface="Open Sans" panose="020B0606030504020204" pitchFamily="34" charset="0"/>
              </a:rPr>
              <a:t>STATUS REPORTING – Final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6A56D1-9BF1-4F99-93F1-B4EF92D8D45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795362" y="6423914"/>
            <a:ext cx="105251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3A98EE3D-8CD1-4C3F-BD1C-C98C9596463C}" type="slidenum"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Date Placeholder 4">
            <a:extLst>
              <a:ext uri="{FF2B5EF4-FFF2-40B4-BE49-F238E27FC236}">
                <a16:creationId xmlns:a16="http://schemas.microsoft.com/office/drawing/2014/main" id="{444EA9AC-4722-43EB-990C-D3D5C546BB19}"/>
              </a:ext>
            </a:extLst>
          </p:cNvPr>
          <p:cNvSpPr txBox="1">
            <a:spLocks/>
          </p:cNvSpPr>
          <p:nvPr/>
        </p:nvSpPr>
        <p:spPr>
          <a:xfrm>
            <a:off x="8833554" y="6537916"/>
            <a:ext cx="2319161" cy="284476"/>
          </a:xfr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Knowledge Gap Consult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334826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282963" y="404317"/>
            <a:ext cx="6681211" cy="519001"/>
          </a:xfrm>
        </p:spPr>
        <p:txBody>
          <a:bodyPr/>
          <a:lstStyle/>
          <a:p>
            <a:r>
              <a:rPr lang="en-GB" dirty="0"/>
              <a:t>Project Status Reporting – Cont’d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709158" y="6139788"/>
            <a:ext cx="32624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</a:rPr>
              <a:t>Reporting Huddle / Demo</a:t>
            </a: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B89ABAEA-E453-981E-CBCE-69C2AB8543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9595983"/>
              </p:ext>
            </p:extLst>
          </p:nvPr>
        </p:nvGraphicFramePr>
        <p:xfrm>
          <a:off x="310550" y="2234188"/>
          <a:ext cx="11317858" cy="459140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4425352">
                  <a:extLst>
                    <a:ext uri="{9D8B030D-6E8A-4147-A177-3AD203B41FA5}">
                      <a16:colId xmlns:a16="http://schemas.microsoft.com/office/drawing/2014/main" val="3645862059"/>
                    </a:ext>
                  </a:extLst>
                </a:gridCol>
                <a:gridCol w="6892506">
                  <a:extLst>
                    <a:ext uri="{9D8B030D-6E8A-4147-A177-3AD203B41FA5}">
                      <a16:colId xmlns:a16="http://schemas.microsoft.com/office/drawing/2014/main" val="2492546654"/>
                    </a:ext>
                  </a:extLst>
                </a:gridCol>
              </a:tblGrid>
              <a:tr h="248000">
                <a:tc>
                  <a:txBody>
                    <a:bodyPr/>
                    <a:lstStyle/>
                    <a:p>
                      <a:r>
                        <a:rPr lang="en-GB" sz="900" dirty="0"/>
                        <a:t>Questions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900" dirty="0"/>
                        <a:t>Answers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43641565"/>
                  </a:ext>
                </a:extLst>
              </a:tr>
              <a:tr h="186431">
                <a:tc>
                  <a:txBody>
                    <a:bodyPr/>
                    <a:lstStyle/>
                    <a:p>
                      <a:r>
                        <a:rPr lang="en-GB" sz="900" dirty="0"/>
                        <a:t>What meeting platforms are used by top organisations?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900" dirty="0"/>
                        <a:t>Skype, Zoom, Google Meets, Microsoft Teams, WebEx, </a:t>
                      </a:r>
                      <a:r>
                        <a:rPr lang="en-GB" sz="900" dirty="0" err="1"/>
                        <a:t>Fuze</a:t>
                      </a:r>
                      <a:endParaRPr lang="en-GB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8467756"/>
                  </a:ext>
                </a:extLst>
              </a:tr>
              <a:tr h="170895">
                <a:tc>
                  <a:txBody>
                    <a:bodyPr/>
                    <a:lstStyle/>
                    <a:p>
                      <a:r>
                        <a:rPr lang="en-GB" sz="900" dirty="0"/>
                        <a:t>What do you have to include when you send your meeting invite?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900" dirty="0"/>
                        <a:t>Agenda, Meeting Location if not populated (4</a:t>
                      </a:r>
                      <a:r>
                        <a:rPr lang="en-GB" sz="900" baseline="30000" dirty="0"/>
                        <a:t>th</a:t>
                      </a:r>
                      <a:r>
                        <a:rPr lang="en-GB" sz="900" dirty="0"/>
                        <a:t> Floor Room 5b) (Online)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6652479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900" dirty="0"/>
                        <a:t>How do you ensure attend meetings?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900" dirty="0"/>
                        <a:t>Governance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7254525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900" dirty="0"/>
                        <a:t>What are some meetings best practices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900" dirty="0"/>
                        <a:t>Opening the bridge early, doing a quorum  check,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456815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900" dirty="0"/>
                        <a:t>How do you deal with someone that does not submit reports on time?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900" dirty="0"/>
                        <a:t>Send reminder and offer to help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4618656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900" dirty="0"/>
                        <a:t>What is RAG status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900" dirty="0"/>
                        <a:t>Rag status is when a report is Red, Amber or Green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3506338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900" dirty="0"/>
                        <a:t>What are the key things to check when you review a status report?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900" dirty="0"/>
                        <a:t>Date, Spelling, Acronyms, Reason for current status (Red, Amber or Green)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5698906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900" dirty="0"/>
                        <a:t>What are the key governance steps or activities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900" dirty="0"/>
                        <a:t>Recurring meetings, consistent templates across all PMO functions, Clear escalation path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61045103"/>
                  </a:ext>
                </a:extLst>
              </a:tr>
              <a:tr h="144262">
                <a:tc>
                  <a:txBody>
                    <a:bodyPr/>
                    <a:lstStyle/>
                    <a:p>
                      <a:r>
                        <a:rPr lang="en-GB" sz="900" dirty="0"/>
                        <a:t>What are Key Performance Indicators (KPI)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900" dirty="0"/>
                        <a:t>Measurements of trends over a period of time (Schedule/Time, Budget/Cost, Scope, RAID’s)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30627039"/>
                  </a:ext>
                </a:extLst>
              </a:tr>
              <a:tr h="144262">
                <a:tc>
                  <a:txBody>
                    <a:bodyPr/>
                    <a:lstStyle/>
                    <a:p>
                      <a:r>
                        <a:rPr lang="en-GB" sz="900" dirty="0"/>
                        <a:t>What is a group of programs called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900" dirty="0"/>
                        <a:t>Portfolio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20536551"/>
                  </a:ext>
                </a:extLst>
              </a:tr>
              <a:tr h="144262">
                <a:tc>
                  <a:txBody>
                    <a:bodyPr/>
                    <a:lstStyle/>
                    <a:p>
                      <a:r>
                        <a:rPr lang="en-GB" sz="900" dirty="0"/>
                        <a:t>What is a group of projects called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900" dirty="0"/>
                        <a:t>Programs         (Projects&gt;&gt;&gt;&gt; Programs &gt;&gt;&gt;&gt; Portfolio)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96991407"/>
                  </a:ext>
                </a:extLst>
              </a:tr>
              <a:tr h="144262">
                <a:tc>
                  <a:txBody>
                    <a:bodyPr/>
                    <a:lstStyle/>
                    <a:p>
                      <a:r>
                        <a:rPr lang="en-GB" sz="900" dirty="0"/>
                        <a:t>Screen Share Demo (From last week)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GB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35817272"/>
                  </a:ext>
                </a:extLst>
              </a:tr>
              <a:tr h="205317">
                <a:tc>
                  <a:txBody>
                    <a:bodyPr/>
                    <a:lstStyle/>
                    <a:p>
                      <a:endParaRPr lang="en-GB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GB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09026197"/>
                  </a:ext>
                </a:extLst>
              </a:tr>
              <a:tr h="205317">
                <a:tc>
                  <a:txBody>
                    <a:bodyPr/>
                    <a:lstStyle/>
                    <a:p>
                      <a:endParaRPr lang="en-GB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GB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77751593"/>
                  </a:ext>
                </a:extLst>
              </a:tr>
              <a:tr h="205317">
                <a:tc>
                  <a:txBody>
                    <a:bodyPr/>
                    <a:lstStyle/>
                    <a:p>
                      <a:endParaRPr lang="en-GB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GB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54853195"/>
                  </a:ext>
                </a:extLst>
              </a:tr>
              <a:tr h="205317">
                <a:tc>
                  <a:txBody>
                    <a:bodyPr/>
                    <a:lstStyle/>
                    <a:p>
                      <a:endParaRPr lang="en-GB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GB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31522614"/>
                  </a:ext>
                </a:extLst>
              </a:tr>
              <a:tr h="205317">
                <a:tc>
                  <a:txBody>
                    <a:bodyPr/>
                    <a:lstStyle/>
                    <a:p>
                      <a:endParaRPr lang="en-GB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GB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1430404"/>
                  </a:ext>
                </a:extLst>
              </a:tr>
              <a:tr h="205317">
                <a:tc>
                  <a:txBody>
                    <a:bodyPr/>
                    <a:lstStyle/>
                    <a:p>
                      <a:endParaRPr lang="en-GB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GB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41939327"/>
                  </a:ext>
                </a:extLst>
              </a:tr>
              <a:tr h="205317">
                <a:tc>
                  <a:txBody>
                    <a:bodyPr/>
                    <a:lstStyle/>
                    <a:p>
                      <a:endParaRPr lang="en-GB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GB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22751144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C08FFA33-B064-0317-704C-A825B9A78141}"/>
              </a:ext>
            </a:extLst>
          </p:cNvPr>
          <p:cNvSpPr/>
          <p:nvPr/>
        </p:nvSpPr>
        <p:spPr>
          <a:xfrm>
            <a:off x="4744528" y="2529789"/>
            <a:ext cx="6883880" cy="251704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800" i="1" dirty="0"/>
              <a:t>Questions </a:t>
            </a:r>
            <a:r>
              <a:rPr lang="en-GB" sz="4800" i="1" dirty="0">
                <a:sym typeface="Wingdings" panose="05000000000000000000" pitchFamily="2" charset="2"/>
              </a:rPr>
              <a:t> </a:t>
            </a:r>
            <a:r>
              <a:rPr lang="en-GB" sz="4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674614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834015" y="135173"/>
            <a:ext cx="3862847" cy="519001"/>
          </a:xfrm>
        </p:spPr>
        <p:txBody>
          <a:bodyPr/>
          <a:lstStyle/>
          <a:p>
            <a:r>
              <a:rPr lang="en-GB" dirty="0"/>
              <a:t>PMO Reporting Schedule</a:t>
            </a:r>
          </a:p>
        </p:txBody>
      </p:sp>
      <p:graphicFrame>
        <p:nvGraphicFramePr>
          <p:cNvPr id="3" name="Object 2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11261400" y="1111966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8" name="Presentation" showAsIcon="1" r:id="rId3" imgW="914400" imgH="771480" progId="PowerPoint.Show.12">
                  <p:embed/>
                </p:oleObj>
              </mc:Choice>
              <mc:Fallback>
                <p:oleObj name="Presentation" showAsIcon="1" r:id="rId3" imgW="914400" imgH="771480" progId="PowerPoint.Show.12">
                  <p:embed/>
                  <p:pic>
                    <p:nvPicPr>
                      <p:cNvPr id="3" name="Object 2">
                        <a:hlinkClick r:id="" action="ppaction://ole?verb=0"/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261400" y="1111966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11261400" y="1953494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9" name="Presentation" showAsIcon="1" r:id="rId5" imgW="914400" imgH="771480" progId="PowerPoint.Show.12">
                  <p:embed/>
                </p:oleObj>
              </mc:Choice>
              <mc:Fallback>
                <p:oleObj name="Presentation" showAsIcon="1" r:id="rId5" imgW="914400" imgH="771480" progId="PowerPoint.Show.12">
                  <p:embed/>
                  <p:pic>
                    <p:nvPicPr>
                      <p:cNvPr id="4" name="Object 3">
                        <a:hlinkClick r:id="" action="ppaction://ole?verb=0"/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1261400" y="1953494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11277600" y="2795022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0" name="Presentation" showAsIcon="1" r:id="rId7" imgW="914400" imgH="771480" progId="PowerPoint.Show.12">
                  <p:embed/>
                </p:oleObj>
              </mc:Choice>
              <mc:Fallback>
                <p:oleObj name="Presentation" showAsIcon="1" r:id="rId7" imgW="914400" imgH="771480" progId="PowerPoint.Show.12">
                  <p:embed/>
                  <p:pic>
                    <p:nvPicPr>
                      <p:cNvPr id="5" name="Object 4">
                        <a:hlinkClick r:id="" action="ppaction://ole?verb=0"/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1277600" y="2795022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1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11277600" y="3566547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1" name="Presentation" showAsIcon="1" r:id="rId9" imgW="914400" imgH="771480" progId="PowerPoint.Show.12">
                  <p:embed/>
                </p:oleObj>
              </mc:Choice>
              <mc:Fallback>
                <p:oleObj name="Presentation" showAsIcon="1" r:id="rId9" imgW="914400" imgH="771480" progId="PowerPoint.Show.12">
                  <p:embed/>
                  <p:pic>
                    <p:nvPicPr>
                      <p:cNvPr id="2" name="Object 1">
                        <a:hlinkClick r:id="" action="ppaction://ole?verb=0"/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1277600" y="3566547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175" name="Picture 7" descr="Free People Working Together Stock Photo">
            <a:extLst>
              <a:ext uri="{FF2B5EF4-FFF2-40B4-BE49-F238E27FC236}">
                <a16:creationId xmlns:a16="http://schemas.microsoft.com/office/drawing/2014/main" id="{2BCD9CC1-5260-BC32-F37F-D5A603D607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6720" y="-1"/>
            <a:ext cx="4137031" cy="6205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680DA9F-515F-5475-3E2B-A58C1E086B7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30505" y="335736"/>
            <a:ext cx="828523" cy="1172570"/>
          </a:xfrm>
          <a:prstGeom prst="rect">
            <a:avLst/>
          </a:prstGeom>
          <a:solidFill>
            <a:schemeClr val="accent2"/>
          </a:solidFill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880385F-2C65-9B2F-F45D-F96A7DC0579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01777" y="1723516"/>
            <a:ext cx="874123" cy="107150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655CB2C-12A5-B3FF-F22E-55BEF91BD4A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01777" y="2983461"/>
            <a:ext cx="857251" cy="82261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F2EF65D-018B-EB42-6F66-900C8BAF370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99210" y="1446188"/>
            <a:ext cx="593504" cy="97802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C768602-8AD2-C1B6-1B00-A21C834077E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01777" y="3994516"/>
            <a:ext cx="857251" cy="91510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D6F1A6C-4BAC-FAA9-F790-5C3CB59C65A6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01777" y="5101564"/>
            <a:ext cx="857251" cy="844163"/>
          </a:xfrm>
          <a:prstGeom prst="rect">
            <a:avLst/>
          </a:prstGeom>
        </p:spPr>
      </p:pic>
      <p:sp>
        <p:nvSpPr>
          <p:cNvPr id="24" name="Arrow: Right 23">
            <a:extLst>
              <a:ext uri="{FF2B5EF4-FFF2-40B4-BE49-F238E27FC236}">
                <a16:creationId xmlns:a16="http://schemas.microsoft.com/office/drawing/2014/main" id="{685AE8CA-D491-FDCB-9672-7D8A7A329E69}"/>
              </a:ext>
            </a:extLst>
          </p:cNvPr>
          <p:cNvSpPr/>
          <p:nvPr/>
        </p:nvSpPr>
        <p:spPr>
          <a:xfrm rot="2994944">
            <a:off x="903707" y="1768173"/>
            <a:ext cx="1507750" cy="32600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058D4560-1CA6-A42A-C50E-CA5C49AB4C39}"/>
              </a:ext>
            </a:extLst>
          </p:cNvPr>
          <p:cNvSpPr/>
          <p:nvPr/>
        </p:nvSpPr>
        <p:spPr>
          <a:xfrm rot="18602945">
            <a:off x="902778" y="4684143"/>
            <a:ext cx="1670975" cy="32600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1D557351-1122-592E-E363-4BFBF5667D30}"/>
              </a:ext>
            </a:extLst>
          </p:cNvPr>
          <p:cNvSpPr/>
          <p:nvPr/>
        </p:nvSpPr>
        <p:spPr>
          <a:xfrm rot="1955741">
            <a:off x="1058683" y="2578945"/>
            <a:ext cx="1119380" cy="32600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912D01A9-FB56-3463-CDFE-E1F69064104C}"/>
              </a:ext>
            </a:extLst>
          </p:cNvPr>
          <p:cNvSpPr/>
          <p:nvPr/>
        </p:nvSpPr>
        <p:spPr>
          <a:xfrm>
            <a:off x="1119105" y="3240543"/>
            <a:ext cx="1118692" cy="32600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B4081436-D468-ED4D-44F1-8D2FFD9FEB8D}"/>
              </a:ext>
            </a:extLst>
          </p:cNvPr>
          <p:cNvSpPr/>
          <p:nvPr/>
        </p:nvSpPr>
        <p:spPr>
          <a:xfrm rot="19690361">
            <a:off x="1035460" y="3911153"/>
            <a:ext cx="1196903" cy="32600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181" name="Picture 13" descr="Corporate data management system and document management system with employee privacy.Employee confidentiality. Software for security, searching and managing corporate files and employee information. stock photo">
            <a:extLst>
              <a:ext uri="{FF2B5EF4-FFF2-40B4-BE49-F238E27FC236}">
                <a16:creationId xmlns:a16="http://schemas.microsoft.com/office/drawing/2014/main" id="{A1F76709-B6E9-CA25-14F9-445842E29E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5931" y="1628177"/>
            <a:ext cx="461756" cy="292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Arrow: Right 31">
            <a:extLst>
              <a:ext uri="{FF2B5EF4-FFF2-40B4-BE49-F238E27FC236}">
                <a16:creationId xmlns:a16="http://schemas.microsoft.com/office/drawing/2014/main" id="{0B0BF260-E165-1965-B336-938D05B0A331}"/>
              </a:ext>
            </a:extLst>
          </p:cNvPr>
          <p:cNvSpPr/>
          <p:nvPr/>
        </p:nvSpPr>
        <p:spPr>
          <a:xfrm>
            <a:off x="3218485" y="3231765"/>
            <a:ext cx="608276" cy="326004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7" name="Picture 13" descr="Corporate data management system and document management system with employee privacy.Employee confidentiality. Software for security, searching and managing corporate files and employee information. stock photo">
            <a:extLst>
              <a:ext uri="{FF2B5EF4-FFF2-40B4-BE49-F238E27FC236}">
                <a16:creationId xmlns:a16="http://schemas.microsoft.com/office/drawing/2014/main" id="{FEFEC0BF-CC6E-546C-A384-8A14100D68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4395" y="4835903"/>
            <a:ext cx="419032" cy="265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13" descr="Corporate data management system and document management system with employee privacy.Employee confidentiality. Software for security, searching and managing corporate files and employee information. stock photo">
            <a:extLst>
              <a:ext uri="{FF2B5EF4-FFF2-40B4-BE49-F238E27FC236}">
                <a16:creationId xmlns:a16="http://schemas.microsoft.com/office/drawing/2014/main" id="{BC41B22F-DD65-9AF3-BD32-0BAE0E1A81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292" y="3952632"/>
            <a:ext cx="419032" cy="265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13" descr="Corporate data management system and document management system with employee privacy.Employee confidentiality. Software for security, searching and managing corporate files and employee information. stock photo">
            <a:extLst>
              <a:ext uri="{FF2B5EF4-FFF2-40B4-BE49-F238E27FC236}">
                <a16:creationId xmlns:a16="http://schemas.microsoft.com/office/drawing/2014/main" id="{197A07E9-6DA5-107E-816A-347C97CBB3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1257" y="3261725"/>
            <a:ext cx="454427" cy="288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13" descr="Corporate data management system and document management system with employee privacy.Employee confidentiality. Software for security, searching and managing corporate files and employee information. stock photo">
            <a:extLst>
              <a:ext uri="{FF2B5EF4-FFF2-40B4-BE49-F238E27FC236}">
                <a16:creationId xmlns:a16="http://schemas.microsoft.com/office/drawing/2014/main" id="{F8FE11C9-C008-08A0-6911-E68E59ACB9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292" y="2493976"/>
            <a:ext cx="406973" cy="258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Flowchart: Multidocument 24">
            <a:extLst>
              <a:ext uri="{FF2B5EF4-FFF2-40B4-BE49-F238E27FC236}">
                <a16:creationId xmlns:a16="http://schemas.microsoft.com/office/drawing/2014/main" id="{1B382E15-8661-300A-9AA9-AFC65546CEBB}"/>
              </a:ext>
            </a:extLst>
          </p:cNvPr>
          <p:cNvSpPr/>
          <p:nvPr/>
        </p:nvSpPr>
        <p:spPr>
          <a:xfrm>
            <a:off x="3938506" y="2983461"/>
            <a:ext cx="1060704" cy="758952"/>
          </a:xfrm>
          <a:prstGeom prst="flowChartMultidocumen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dirty="0"/>
              <a:t>Collate</a:t>
            </a:r>
          </a:p>
        </p:txBody>
      </p:sp>
      <p:sp>
        <p:nvSpPr>
          <p:cNvPr id="43" name="Arrow: Right 42">
            <a:extLst>
              <a:ext uri="{FF2B5EF4-FFF2-40B4-BE49-F238E27FC236}">
                <a16:creationId xmlns:a16="http://schemas.microsoft.com/office/drawing/2014/main" id="{EB93511D-DC36-9560-A03F-65938678F569}"/>
              </a:ext>
            </a:extLst>
          </p:cNvPr>
          <p:cNvSpPr/>
          <p:nvPr/>
        </p:nvSpPr>
        <p:spPr>
          <a:xfrm>
            <a:off x="5157162" y="3159148"/>
            <a:ext cx="608276" cy="326004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peech Bubble: Rectangle 30">
            <a:extLst>
              <a:ext uri="{FF2B5EF4-FFF2-40B4-BE49-F238E27FC236}">
                <a16:creationId xmlns:a16="http://schemas.microsoft.com/office/drawing/2014/main" id="{3D76A171-A5C4-E078-4CEC-C3CB44965F33}"/>
              </a:ext>
            </a:extLst>
          </p:cNvPr>
          <p:cNvSpPr/>
          <p:nvPr/>
        </p:nvSpPr>
        <p:spPr>
          <a:xfrm>
            <a:off x="3348138" y="1357713"/>
            <a:ext cx="914400" cy="832102"/>
          </a:xfrm>
          <a:prstGeom prst="wedgeRectCallout">
            <a:avLst>
              <a:gd name="adj1" fmla="val -91403"/>
              <a:gd name="adj2" fmla="val 13148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dirty="0">
                <a:solidFill>
                  <a:schemeClr val="tx1"/>
                </a:solidFill>
              </a:rPr>
              <a:t>PMO: </a:t>
            </a:r>
          </a:p>
          <a:p>
            <a:r>
              <a:rPr lang="en-GB" sz="1200" dirty="0">
                <a:solidFill>
                  <a:schemeClr val="tx1"/>
                </a:solidFill>
              </a:rPr>
              <a:t>Review, </a:t>
            </a:r>
          </a:p>
          <a:p>
            <a:r>
              <a:rPr lang="en-GB" sz="1200" dirty="0">
                <a:solidFill>
                  <a:schemeClr val="tx1"/>
                </a:solidFill>
              </a:rPr>
              <a:t>Update </a:t>
            </a:r>
          </a:p>
          <a:p>
            <a:r>
              <a:rPr lang="en-GB" sz="1200" dirty="0">
                <a:solidFill>
                  <a:schemeClr val="tx1"/>
                </a:solidFill>
              </a:rPr>
              <a:t>Correct</a:t>
            </a:r>
          </a:p>
        </p:txBody>
      </p:sp>
      <p:pic>
        <p:nvPicPr>
          <p:cNvPr id="7187" name="Picture 19" descr="Free High Angle Shot of Group of Professionals Stock Photo">
            <a:extLst>
              <a:ext uri="{FF2B5EF4-FFF2-40B4-BE49-F238E27FC236}">
                <a16:creationId xmlns:a16="http://schemas.microsoft.com/office/drawing/2014/main" id="{856354AB-8A30-3089-E741-8E4138422B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9806" y="1984083"/>
            <a:ext cx="1775329" cy="2657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Picture 7170">
            <a:extLst>
              <a:ext uri="{FF2B5EF4-FFF2-40B4-BE49-F238E27FC236}">
                <a16:creationId xmlns:a16="http://schemas.microsoft.com/office/drawing/2014/main" id="{28858D0F-75A0-C4EE-84D9-A6B387615340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198446" y="886082"/>
            <a:ext cx="1246988" cy="1223292"/>
          </a:xfrm>
          <a:prstGeom prst="rect">
            <a:avLst/>
          </a:prstGeom>
        </p:spPr>
      </p:pic>
      <p:sp>
        <p:nvSpPr>
          <p:cNvPr id="49" name="Speech Bubble: Rectangle 48">
            <a:extLst>
              <a:ext uri="{FF2B5EF4-FFF2-40B4-BE49-F238E27FC236}">
                <a16:creationId xmlns:a16="http://schemas.microsoft.com/office/drawing/2014/main" id="{EA9F7865-B9C4-457B-718C-E11BF5143E36}"/>
              </a:ext>
            </a:extLst>
          </p:cNvPr>
          <p:cNvSpPr/>
          <p:nvPr/>
        </p:nvSpPr>
        <p:spPr>
          <a:xfrm>
            <a:off x="4944924" y="1249426"/>
            <a:ext cx="914400" cy="466641"/>
          </a:xfrm>
          <a:prstGeom prst="wedgeRectCallout">
            <a:avLst>
              <a:gd name="adj1" fmla="val 126993"/>
              <a:gd name="adj2" fmla="val 2965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dirty="0">
                <a:solidFill>
                  <a:schemeClr val="tx1"/>
                </a:solidFill>
              </a:rPr>
              <a:t>Program Manager</a:t>
            </a:r>
          </a:p>
        </p:txBody>
      </p:sp>
      <p:sp>
        <p:nvSpPr>
          <p:cNvPr id="52" name="Speech Bubble: Rectangle 51">
            <a:extLst>
              <a:ext uri="{FF2B5EF4-FFF2-40B4-BE49-F238E27FC236}">
                <a16:creationId xmlns:a16="http://schemas.microsoft.com/office/drawing/2014/main" id="{E59FCC66-F0B3-0748-1088-3C7CEBFCD04F}"/>
              </a:ext>
            </a:extLst>
          </p:cNvPr>
          <p:cNvSpPr/>
          <p:nvPr/>
        </p:nvSpPr>
        <p:spPr>
          <a:xfrm>
            <a:off x="5402124" y="4909934"/>
            <a:ext cx="914400" cy="832102"/>
          </a:xfrm>
          <a:prstGeom prst="wedgeRectCallout">
            <a:avLst>
              <a:gd name="adj1" fmla="val 119167"/>
              <a:gd name="adj2" fmla="val -15381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dirty="0">
                <a:solidFill>
                  <a:schemeClr val="tx1"/>
                </a:solidFill>
              </a:rPr>
              <a:t>Weekly or Monthly Review Meeting</a:t>
            </a:r>
          </a:p>
        </p:txBody>
      </p:sp>
      <p:sp>
        <p:nvSpPr>
          <p:cNvPr id="53" name="Speech Bubble: Rectangle 52">
            <a:extLst>
              <a:ext uri="{FF2B5EF4-FFF2-40B4-BE49-F238E27FC236}">
                <a16:creationId xmlns:a16="http://schemas.microsoft.com/office/drawing/2014/main" id="{662EEA29-D835-2B39-5F57-A2677DB946CC}"/>
              </a:ext>
            </a:extLst>
          </p:cNvPr>
          <p:cNvSpPr/>
          <p:nvPr/>
        </p:nvSpPr>
        <p:spPr>
          <a:xfrm>
            <a:off x="1532121" y="638419"/>
            <a:ext cx="1131566" cy="466641"/>
          </a:xfrm>
          <a:prstGeom prst="wedgeRectCallout">
            <a:avLst>
              <a:gd name="adj1" fmla="val -99542"/>
              <a:gd name="adj2" fmla="val 2965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dirty="0">
                <a:solidFill>
                  <a:schemeClr val="tx1"/>
                </a:solidFill>
              </a:rPr>
              <a:t>Project Manager(1)</a:t>
            </a:r>
          </a:p>
        </p:txBody>
      </p:sp>
      <p:sp>
        <p:nvSpPr>
          <p:cNvPr id="54" name="Speech Bubble: Rectangle 53">
            <a:extLst>
              <a:ext uri="{FF2B5EF4-FFF2-40B4-BE49-F238E27FC236}">
                <a16:creationId xmlns:a16="http://schemas.microsoft.com/office/drawing/2014/main" id="{B3296B76-2A72-68D7-0D51-B13F9BF3A435}"/>
              </a:ext>
            </a:extLst>
          </p:cNvPr>
          <p:cNvSpPr/>
          <p:nvPr/>
        </p:nvSpPr>
        <p:spPr>
          <a:xfrm>
            <a:off x="1633911" y="5361306"/>
            <a:ext cx="1131566" cy="466641"/>
          </a:xfrm>
          <a:prstGeom prst="wedgeRectCallout">
            <a:avLst>
              <a:gd name="adj1" fmla="val -112893"/>
              <a:gd name="adj2" fmla="val 1602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dirty="0">
                <a:solidFill>
                  <a:schemeClr val="tx1"/>
                </a:solidFill>
              </a:rPr>
              <a:t>Project Manager(2)</a:t>
            </a:r>
          </a:p>
        </p:txBody>
      </p:sp>
      <p:sp>
        <p:nvSpPr>
          <p:cNvPr id="55" name="Speech Bubble: Rectangle 54">
            <a:extLst>
              <a:ext uri="{FF2B5EF4-FFF2-40B4-BE49-F238E27FC236}">
                <a16:creationId xmlns:a16="http://schemas.microsoft.com/office/drawing/2014/main" id="{8644892D-B533-2FB8-E23F-4124F58AA74C}"/>
              </a:ext>
            </a:extLst>
          </p:cNvPr>
          <p:cNvSpPr/>
          <p:nvPr/>
        </p:nvSpPr>
        <p:spPr>
          <a:xfrm>
            <a:off x="1522756" y="4409610"/>
            <a:ext cx="1131566" cy="466641"/>
          </a:xfrm>
          <a:prstGeom prst="wedgeRectCallout">
            <a:avLst>
              <a:gd name="adj1" fmla="val -112893"/>
              <a:gd name="adj2" fmla="val 1602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dirty="0">
                <a:solidFill>
                  <a:schemeClr val="tx1"/>
                </a:solidFill>
              </a:rPr>
              <a:t>Business Analyst (1)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8A5627F-14FB-0B1B-65EE-3CF8B27637D2}"/>
              </a:ext>
            </a:extLst>
          </p:cNvPr>
          <p:cNvSpPr/>
          <p:nvPr/>
        </p:nvSpPr>
        <p:spPr>
          <a:xfrm>
            <a:off x="1389391" y="172366"/>
            <a:ext cx="319182" cy="26056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3CF147A7-C4EA-6FEA-12DD-20F42F8FD726}"/>
              </a:ext>
            </a:extLst>
          </p:cNvPr>
          <p:cNvSpPr/>
          <p:nvPr/>
        </p:nvSpPr>
        <p:spPr>
          <a:xfrm>
            <a:off x="1196337" y="1694540"/>
            <a:ext cx="319182" cy="26056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5209C17F-47C6-7F61-6339-4ADA3EB1E8D1}"/>
              </a:ext>
            </a:extLst>
          </p:cNvPr>
          <p:cNvSpPr/>
          <p:nvPr/>
        </p:nvSpPr>
        <p:spPr>
          <a:xfrm>
            <a:off x="769021" y="1665964"/>
            <a:ext cx="319182" cy="26056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B15F19B3-4AB1-2704-3081-61228345F0DC}"/>
              </a:ext>
            </a:extLst>
          </p:cNvPr>
          <p:cNvSpPr/>
          <p:nvPr/>
        </p:nvSpPr>
        <p:spPr>
          <a:xfrm>
            <a:off x="367814" y="1668592"/>
            <a:ext cx="319182" cy="26056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F0E058BF-FF0F-C3A2-667A-13CBB8942421}"/>
              </a:ext>
            </a:extLst>
          </p:cNvPr>
          <p:cNvSpPr/>
          <p:nvPr/>
        </p:nvSpPr>
        <p:spPr>
          <a:xfrm>
            <a:off x="-28323" y="1665964"/>
            <a:ext cx="319182" cy="26056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AFA1B7F0-3269-B8BB-46AB-544F43894DF2}"/>
              </a:ext>
            </a:extLst>
          </p:cNvPr>
          <p:cNvSpPr/>
          <p:nvPr/>
        </p:nvSpPr>
        <p:spPr>
          <a:xfrm>
            <a:off x="1246208" y="2841419"/>
            <a:ext cx="319182" cy="26056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A0FEA3BC-154E-C527-047C-D45AB083CA18}"/>
              </a:ext>
            </a:extLst>
          </p:cNvPr>
          <p:cNvSpPr/>
          <p:nvPr/>
        </p:nvSpPr>
        <p:spPr>
          <a:xfrm>
            <a:off x="818892" y="2812843"/>
            <a:ext cx="319182" cy="26056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34BD5BD0-B160-2FE5-E510-A20FBD9A1397}"/>
              </a:ext>
            </a:extLst>
          </p:cNvPr>
          <p:cNvSpPr/>
          <p:nvPr/>
        </p:nvSpPr>
        <p:spPr>
          <a:xfrm>
            <a:off x="417685" y="2815471"/>
            <a:ext cx="319182" cy="26056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2539BF72-F3E3-F6BB-F211-A7857CC62975}"/>
              </a:ext>
            </a:extLst>
          </p:cNvPr>
          <p:cNvSpPr/>
          <p:nvPr/>
        </p:nvSpPr>
        <p:spPr>
          <a:xfrm>
            <a:off x="21548" y="2812843"/>
            <a:ext cx="319182" cy="26056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282AF8A0-13A6-E3B3-802E-51FDCF26CD05}"/>
              </a:ext>
            </a:extLst>
          </p:cNvPr>
          <p:cNvSpPr/>
          <p:nvPr/>
        </p:nvSpPr>
        <p:spPr>
          <a:xfrm>
            <a:off x="1310266" y="3872924"/>
            <a:ext cx="319182" cy="26056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BC4361DE-FEDC-4AD5-07CF-421B946291CF}"/>
              </a:ext>
            </a:extLst>
          </p:cNvPr>
          <p:cNvSpPr/>
          <p:nvPr/>
        </p:nvSpPr>
        <p:spPr>
          <a:xfrm>
            <a:off x="882950" y="3844348"/>
            <a:ext cx="319182" cy="26056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781A4C54-61AE-0B05-F677-17FF79350599}"/>
              </a:ext>
            </a:extLst>
          </p:cNvPr>
          <p:cNvSpPr/>
          <p:nvPr/>
        </p:nvSpPr>
        <p:spPr>
          <a:xfrm>
            <a:off x="481743" y="3846976"/>
            <a:ext cx="319182" cy="26056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6E5CC66B-6A60-532D-5B31-919C4043DA53}"/>
              </a:ext>
            </a:extLst>
          </p:cNvPr>
          <p:cNvSpPr/>
          <p:nvPr/>
        </p:nvSpPr>
        <p:spPr>
          <a:xfrm>
            <a:off x="85606" y="3844348"/>
            <a:ext cx="319182" cy="26056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DAA25CAB-DD43-D6EF-9EBA-0D256A03FB23}"/>
              </a:ext>
            </a:extLst>
          </p:cNvPr>
          <p:cNvSpPr/>
          <p:nvPr/>
        </p:nvSpPr>
        <p:spPr>
          <a:xfrm>
            <a:off x="1325904" y="5011416"/>
            <a:ext cx="319182" cy="26056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1D66D056-BEB0-8C3F-7E04-A450BD2623F2}"/>
              </a:ext>
            </a:extLst>
          </p:cNvPr>
          <p:cNvSpPr/>
          <p:nvPr/>
        </p:nvSpPr>
        <p:spPr>
          <a:xfrm>
            <a:off x="898588" y="4982840"/>
            <a:ext cx="319182" cy="26056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3A84D932-1B62-E0C7-3C7F-2F97D7C6550A}"/>
              </a:ext>
            </a:extLst>
          </p:cNvPr>
          <p:cNvSpPr/>
          <p:nvPr/>
        </p:nvSpPr>
        <p:spPr>
          <a:xfrm>
            <a:off x="497381" y="4985468"/>
            <a:ext cx="319182" cy="26056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2C3DABCD-E0F2-B433-8133-37C211C93C8C}"/>
              </a:ext>
            </a:extLst>
          </p:cNvPr>
          <p:cNvSpPr/>
          <p:nvPr/>
        </p:nvSpPr>
        <p:spPr>
          <a:xfrm>
            <a:off x="101244" y="4982840"/>
            <a:ext cx="319182" cy="26056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Graphic 8" descr="Checklist">
            <a:extLst>
              <a:ext uri="{FF2B5EF4-FFF2-40B4-BE49-F238E27FC236}">
                <a16:creationId xmlns:a16="http://schemas.microsoft.com/office/drawing/2014/main" id="{B878E225-CB83-8065-B29E-699E23D30131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2724557" y="3013557"/>
            <a:ext cx="628554" cy="62855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60962DF-E51E-44B2-F5DF-E75C3D8FB37E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 rot="150561">
            <a:off x="2390689" y="3275468"/>
            <a:ext cx="640932" cy="1057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7591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8">
      <a:dk1>
        <a:srgbClr val="000000"/>
      </a:dk1>
      <a:lt1>
        <a:srgbClr val="FFFFFF"/>
      </a:lt1>
      <a:dk2>
        <a:srgbClr val="44546A"/>
      </a:dk2>
      <a:lt2>
        <a:srgbClr val="D9D9D9"/>
      </a:lt2>
      <a:accent1>
        <a:srgbClr val="FFC000"/>
      </a:accent1>
      <a:accent2>
        <a:srgbClr val="C00000"/>
      </a:accent2>
      <a:accent3>
        <a:srgbClr val="8A0000"/>
      </a:accent3>
      <a:accent4>
        <a:srgbClr val="462340"/>
      </a:accent4>
      <a:accent5>
        <a:srgbClr val="4A7260"/>
      </a:accent5>
      <a:accent6>
        <a:srgbClr val="70AD47"/>
      </a:accent6>
      <a:hlink>
        <a:srgbClr val="0070C0"/>
      </a:hlink>
      <a:folHlink>
        <a:srgbClr val="954F72"/>
      </a:folHlink>
    </a:clrScheme>
    <a:fontScheme name="Custom 38">
      <a:majorFont>
        <a:latin typeface="Century Gothic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11580736_Creative red presentation_AAS_v4" id="{92D194E9-A401-43C6-BDAC-5124B887A5F9}" vid="{B9DD00D5-6552-49FD-AE3B-0CB170472141}"/>
    </a:ext>
  </a:extLst>
</a:theme>
</file>

<file path=ppt/theme/theme2.xml><?xml version="1.0" encoding="utf-8"?>
<a:theme xmlns:a="http://schemas.openxmlformats.org/drawingml/2006/main" name="White background - Onscreen">
  <a:themeElements>
    <a:clrScheme name="EY White">
      <a:dk1>
        <a:srgbClr val="333333"/>
      </a:dk1>
      <a:lt1>
        <a:srgbClr val="808080"/>
      </a:lt1>
      <a:dk2>
        <a:srgbClr val="FFFFFF"/>
      </a:dk2>
      <a:lt2>
        <a:srgbClr val="808080"/>
      </a:lt2>
      <a:accent1>
        <a:srgbClr val="808080"/>
      </a:accent1>
      <a:accent2>
        <a:srgbClr val="FFD200"/>
      </a:accent2>
      <a:accent3>
        <a:srgbClr val="999999"/>
      </a:accent3>
      <a:accent4>
        <a:srgbClr val="FFFFFF"/>
      </a:accent4>
      <a:accent5>
        <a:srgbClr val="00A3AE"/>
      </a:accent5>
      <a:accent6>
        <a:srgbClr val="C0C0C0"/>
      </a:accent6>
      <a:hlink>
        <a:srgbClr val="2C973E"/>
      </a:hlink>
      <a:folHlink>
        <a:srgbClr val="91278F"/>
      </a:folHlink>
    </a:clrScheme>
    <a:fontScheme name="EY (Arial)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solidFill>
            <a:schemeClr val="accent1"/>
          </a:solidFill>
        </a:ln>
      </a:spPr>
      <a:bodyPr lIns="72000" tIns="72000" rIns="72000" bIns="72000" rtlCol="0" anchor="ctr"/>
      <a:lstStyle>
        <a:defPPr algn="ctr">
          <a:defRPr dirty="0" err="1">
            <a:solidFill>
              <a:srgbClr val="000000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0AAA3571-52B9-4794-9A69-E71F204CB99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466AFDE-A9D6-4DD8-B471-43BFA03A3F3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F8F95F1-64A1-4047-9BA0-D956C2834297}">
  <ds:schemaRefs>
    <ds:schemaRef ds:uri="http://purl.org/dc/terms/"/>
    <ds:schemaRef ds:uri="http://schemas.openxmlformats.org/package/2006/metadata/core-properties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71af3243-3dd4-4a8d-8c0d-dd76da1f02a5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Creative red presentation</Template>
  <TotalTime>0</TotalTime>
  <Words>1322</Words>
  <Application>Microsoft Office PowerPoint</Application>
  <PresentationFormat>Widescreen</PresentationFormat>
  <Paragraphs>158</Paragraphs>
  <Slides>10</Slides>
  <Notes>3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10</vt:i4>
      </vt:variant>
    </vt:vector>
  </HeadingPairs>
  <TitlesOfParts>
    <vt:vector size="19" baseType="lpstr">
      <vt:lpstr>Arial</vt:lpstr>
      <vt:lpstr>Calibri</vt:lpstr>
      <vt:lpstr>Century Gothic</vt:lpstr>
      <vt:lpstr>EYInterstate Light</vt:lpstr>
      <vt:lpstr>Open Sans</vt:lpstr>
      <vt:lpstr>Office Theme</vt:lpstr>
      <vt:lpstr>White background - Onscreen</vt:lpstr>
      <vt:lpstr>Presentation</vt:lpstr>
      <vt:lpstr>Microsoft PowerPoint Presentation</vt:lpstr>
      <vt:lpstr>Project Management Office (Analyst) Training</vt:lpstr>
      <vt:lpstr>Course Outline</vt:lpstr>
      <vt:lpstr>PMO Reporting</vt:lpstr>
      <vt:lpstr>PMO Reporting Schedule</vt:lpstr>
      <vt:lpstr>PMO Reporting</vt:lpstr>
      <vt:lpstr>PMO Reporting</vt:lpstr>
      <vt:lpstr>Course Outline</vt:lpstr>
      <vt:lpstr>Project Status Reporting – Cont’d </vt:lpstr>
      <vt:lpstr>PMO Reporting Schedule</vt:lpstr>
      <vt:lpstr>Program RAG Definitions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2022-02-07T22:24:59Z</dcterms:created>
  <dcterms:modified xsi:type="dcterms:W3CDTF">2022-05-28T00:09:28Z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